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94" r:id="rId8"/>
    <p:sldId id="263" r:id="rId9"/>
    <p:sldId id="271" r:id="rId10"/>
    <p:sldId id="274" r:id="rId11"/>
    <p:sldId id="272" r:id="rId12"/>
    <p:sldId id="273" r:id="rId13"/>
    <p:sldId id="283" r:id="rId14"/>
    <p:sldId id="290" r:id="rId15"/>
    <p:sldId id="291" r:id="rId16"/>
    <p:sldId id="292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5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/>
            <a:t>What am I learning today?</a:t>
          </a:r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/>
            <a:t>What am I going to do today?</a:t>
          </a:r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/>
            <a:t>How will I show you that I’ve learned it?</a:t>
          </a:r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/>
            <a:t>Make formal geometric constructions with a variety of tools and methods</a:t>
          </a:r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/>
            <a:t>Daily Ticket out the Door</a:t>
          </a:r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/>
            <a:t>Copy a Segment, Construct a Segment Bisector</a:t>
          </a:r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/>
            <a:t>5 Question Daily Assessment</a:t>
          </a:r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/>
            <a:t>Copy an Angle, Construct an Angle Bisector</a:t>
          </a:r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/>
            <a:t>Construct Parallel Lines and Perpendicular Bisector</a:t>
          </a:r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044B00-87D1-4A53-B0CF-91F8E71A5DAB}" type="presOf" srcId="{B933FD44-B95D-4435-BA39-6F3D9011A221}" destId="{F0A182B1-817D-48B8-BA76-29D3A7F74063}" srcOrd="1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186D9312-1268-4258-BF0A-EF02EB282B33}" type="presOf" srcId="{FC80056C-BC24-480B-8DBF-24EAB50F1F37}" destId="{E235C06F-3634-4139-ACD0-B1727B9212E0}" srcOrd="0" destOrd="1" presId="urn:microsoft.com/office/officeart/2005/8/layout/list1"/>
    <dgm:cxn modelId="{8CA6411F-104F-493A-95FC-98E89F4B471B}" type="presOf" srcId="{CA081328-DE77-4088-908D-432A9B1A9D22}" destId="{2A86AD56-BC4E-4A76-B11C-2EB83CCC2BEF}" srcOrd="0" destOrd="1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6B27265B-D7C1-4017-9718-7B45CC6029A6}" type="presOf" srcId="{BC5E312D-E28E-4D11-A228-2AB09988AFAA}" destId="{93E9F125-E230-4D62-A003-4E98B6415AD8}" srcOrd="0" destOrd="1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85A4EF47-EF32-474C-A545-793D4D373BDA}" type="presOf" srcId="{59EDAAE2-114B-4C84-AA3F-E2C5CD75C0C0}" destId="{2A86AD56-BC4E-4A76-B11C-2EB83CCC2BEF}" srcOrd="0" destOrd="2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C4A07C6E-A3D4-4004-B5D4-3616FFD21F3F}" type="presOf" srcId="{FE6C782C-5BAC-477B-B276-A6472DF408E1}" destId="{96120DCF-A2C8-4AB9-8B2E-58974ED1D5DD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6D553E8F-AB8B-4E2F-8F61-5E2F3B7BA2B6}" type="presOf" srcId="{3DD4DAA3-AB02-49F7-9531-CE92D82418F5}" destId="{2A86AD56-BC4E-4A76-B11C-2EB83CCC2BEF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D53AD3B5-22C0-4EBE-9A11-E32DD2B3780A}" type="presOf" srcId="{7B9CDA1A-3BEA-45AC-B47A-2DE1648DA192}" destId="{E235C06F-3634-4139-ACD0-B1727B9212E0}" srcOrd="0" destOrd="0" presId="urn:microsoft.com/office/officeart/2005/8/layout/list1"/>
    <dgm:cxn modelId="{DFDDF6C5-54B9-4B08-875B-4D7D1139BC0A}" type="presOf" srcId="{CBBD5AB2-330A-4714-8479-E42EB8787384}" destId="{93E9F125-E230-4D62-A003-4E98B6415AD8}" srcOrd="0" destOrd="0" presId="urn:microsoft.com/office/officeart/2005/8/layout/list1"/>
    <dgm:cxn modelId="{6A3E74DE-A1A8-4428-B15B-3B10DE33C151}" type="presOf" srcId="{B933FD44-B95D-4435-BA39-6F3D9011A221}" destId="{F1C37390-8CD7-4571-AD10-5BE081073425}" srcOrd="0" destOrd="0" presId="urn:microsoft.com/office/officeart/2005/8/layout/list1"/>
    <dgm:cxn modelId="{7D2A30E2-E9FD-4060-B3BC-459DFF41AC0C}" type="presOf" srcId="{FE6C782C-5BAC-477B-B276-A6472DF408E1}" destId="{C19619EE-3A82-4B50-97DA-01E1CFB00227}" srcOrd="1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10F519E9-6A1D-41A4-8E5B-69AE29ED42B9}" type="presOf" srcId="{B60D22E2-DF11-4C55-91CE-356054B2C2FB}" destId="{FADEE533-269B-47F3-9B31-7AF8ACEC57DA}" srcOrd="0" destOrd="0" presId="urn:microsoft.com/office/officeart/2005/8/layout/list1"/>
    <dgm:cxn modelId="{7ED3E1E9-4742-4635-A373-EF35A6A109C5}" type="presOf" srcId="{85429640-BFCC-4174-B0BE-AABF3A2CE8C9}" destId="{80AD99A8-49E0-4475-B1CA-4EA53C3317ED}" srcOrd="0" destOrd="0" presId="urn:microsoft.com/office/officeart/2005/8/layout/list1"/>
    <dgm:cxn modelId="{DA6F7AF3-E770-414D-835E-D5C6B5F07B29}" type="presOf" srcId="{B60D22E2-DF11-4C55-91CE-356054B2C2FB}" destId="{B857914E-9934-4187-90CC-E15F8B3BF5A0}" srcOrd="1" destOrd="0" presId="urn:microsoft.com/office/officeart/2005/8/layout/list1"/>
    <dgm:cxn modelId="{9C838637-8E1D-4B2D-8B83-9731AB010CD6}" type="presParOf" srcId="{80AD99A8-49E0-4475-B1CA-4EA53C3317ED}" destId="{58FFDBAC-AAF6-412E-892E-8FF04990365A}" srcOrd="0" destOrd="0" presId="urn:microsoft.com/office/officeart/2005/8/layout/list1"/>
    <dgm:cxn modelId="{4481E1E8-294F-4E7A-BF0F-45B31B1D0C9A}" type="presParOf" srcId="{58FFDBAC-AAF6-412E-892E-8FF04990365A}" destId="{96120DCF-A2C8-4AB9-8B2E-58974ED1D5DD}" srcOrd="0" destOrd="0" presId="urn:microsoft.com/office/officeart/2005/8/layout/list1"/>
    <dgm:cxn modelId="{927B1FA5-B72C-48B0-B0AB-4C0091BD3DAB}" type="presParOf" srcId="{58FFDBAC-AAF6-412E-892E-8FF04990365A}" destId="{C19619EE-3A82-4B50-97DA-01E1CFB00227}" srcOrd="1" destOrd="0" presId="urn:microsoft.com/office/officeart/2005/8/layout/list1"/>
    <dgm:cxn modelId="{3E81985F-0C82-4FA8-ADA6-A0470A1C97C9}" type="presParOf" srcId="{80AD99A8-49E0-4475-B1CA-4EA53C3317ED}" destId="{C42095DB-D08E-4E35-842F-B1BC388D465E}" srcOrd="1" destOrd="0" presId="urn:microsoft.com/office/officeart/2005/8/layout/list1"/>
    <dgm:cxn modelId="{3697913A-4073-4E83-A61A-07044B520734}" type="presParOf" srcId="{80AD99A8-49E0-4475-B1CA-4EA53C3317ED}" destId="{93E9F125-E230-4D62-A003-4E98B6415AD8}" srcOrd="2" destOrd="0" presId="urn:microsoft.com/office/officeart/2005/8/layout/list1"/>
    <dgm:cxn modelId="{4BCC7D98-4E70-4AE7-B2F4-4E09052D834A}" type="presParOf" srcId="{80AD99A8-49E0-4475-B1CA-4EA53C3317ED}" destId="{44E456C2-F4F1-4F07-A4C6-998198A239FB}" srcOrd="3" destOrd="0" presId="urn:microsoft.com/office/officeart/2005/8/layout/list1"/>
    <dgm:cxn modelId="{019223FF-06C8-4354-8075-F017C2F7B6E6}" type="presParOf" srcId="{80AD99A8-49E0-4475-B1CA-4EA53C3317ED}" destId="{FEC6F728-8821-478F-A82B-AED53D389CDF}" srcOrd="4" destOrd="0" presId="urn:microsoft.com/office/officeart/2005/8/layout/list1"/>
    <dgm:cxn modelId="{2298EF58-A4D9-43D2-A2BA-CD20813A690A}" type="presParOf" srcId="{FEC6F728-8821-478F-A82B-AED53D389CDF}" destId="{FADEE533-269B-47F3-9B31-7AF8ACEC57DA}" srcOrd="0" destOrd="0" presId="urn:microsoft.com/office/officeart/2005/8/layout/list1"/>
    <dgm:cxn modelId="{E7A13FBD-AA82-418B-9E86-33753AFD4690}" type="presParOf" srcId="{FEC6F728-8821-478F-A82B-AED53D389CDF}" destId="{B857914E-9934-4187-90CC-E15F8B3BF5A0}" srcOrd="1" destOrd="0" presId="urn:microsoft.com/office/officeart/2005/8/layout/list1"/>
    <dgm:cxn modelId="{DC3E3529-A801-4116-91E4-22B5BE5F5E33}" type="presParOf" srcId="{80AD99A8-49E0-4475-B1CA-4EA53C3317ED}" destId="{07DACE34-59E8-4ED2-9D02-FF336905CF32}" srcOrd="5" destOrd="0" presId="urn:microsoft.com/office/officeart/2005/8/layout/list1"/>
    <dgm:cxn modelId="{6FE4EB41-8F6C-4712-9889-A4B3CE3E22C0}" type="presParOf" srcId="{80AD99A8-49E0-4475-B1CA-4EA53C3317ED}" destId="{2A86AD56-BC4E-4A76-B11C-2EB83CCC2BEF}" srcOrd="6" destOrd="0" presId="urn:microsoft.com/office/officeart/2005/8/layout/list1"/>
    <dgm:cxn modelId="{51EBD812-6B10-43F3-8FE2-CCF63F569260}" type="presParOf" srcId="{80AD99A8-49E0-4475-B1CA-4EA53C3317ED}" destId="{408BB8AF-3E32-42EC-A894-EF0F751667A8}" srcOrd="7" destOrd="0" presId="urn:microsoft.com/office/officeart/2005/8/layout/list1"/>
    <dgm:cxn modelId="{55AAF034-7685-4CD1-9CE1-A504F85F1C43}" type="presParOf" srcId="{80AD99A8-49E0-4475-B1CA-4EA53C3317ED}" destId="{07B68820-1B6E-4453-A20F-743CA752CD4B}" srcOrd="8" destOrd="0" presId="urn:microsoft.com/office/officeart/2005/8/layout/list1"/>
    <dgm:cxn modelId="{3FC250E1-6241-4059-98DD-09E667741F1A}" type="presParOf" srcId="{07B68820-1B6E-4453-A20F-743CA752CD4B}" destId="{F1C37390-8CD7-4571-AD10-5BE081073425}" srcOrd="0" destOrd="0" presId="urn:microsoft.com/office/officeart/2005/8/layout/list1"/>
    <dgm:cxn modelId="{E283AED8-FFF5-4172-9261-4072EE0F37A7}" type="presParOf" srcId="{07B68820-1B6E-4453-A20F-743CA752CD4B}" destId="{F0A182B1-817D-48B8-BA76-29D3A7F74063}" srcOrd="1" destOrd="0" presId="urn:microsoft.com/office/officeart/2005/8/layout/list1"/>
    <dgm:cxn modelId="{82F6185B-6A76-4992-8AC7-48F227DC8FD1}" type="presParOf" srcId="{80AD99A8-49E0-4475-B1CA-4EA53C3317ED}" destId="{F7C25984-3316-4D87-AC18-99F5F6650CB2}" srcOrd="9" destOrd="0" presId="urn:microsoft.com/office/officeart/2005/8/layout/list1"/>
    <dgm:cxn modelId="{D51FCAAA-DE89-4713-925D-01A36FE4655D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/>
            <a:t>What am I learning today?</a:t>
          </a:r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/>
            <a:t>What am I going to do today?</a:t>
          </a:r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/>
            <a:t>How will I show you that I’ve learned it?</a:t>
          </a:r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/>
            <a:t>Make formal geometric constructions with a variety of tools and methods</a:t>
          </a:r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/>
            <a:t>Daily Ticket out the Door</a:t>
          </a:r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/>
            <a:t>Copy a Segment, Construct a Segment Bisector</a:t>
          </a:r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/>
            <a:t>5 Question Daily Assessment</a:t>
          </a:r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/>
            <a:t>Copy an Angle, Construct an Angle Bisector</a:t>
          </a:r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/>
            <a:t>Construct Parallel Lines and Perpendicular Bisector</a:t>
          </a:r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7DFB003-7738-49C2-836E-0D976B95F2E8}" type="presOf" srcId="{CBBD5AB2-330A-4714-8479-E42EB8787384}" destId="{93E9F125-E230-4D62-A003-4E98B6415AD8}" srcOrd="0" destOrd="0" presId="urn:microsoft.com/office/officeart/2005/8/layout/list1"/>
    <dgm:cxn modelId="{A7DD5004-AA2F-4097-8169-A15572965706}" type="presOf" srcId="{3DD4DAA3-AB02-49F7-9531-CE92D82418F5}" destId="{2A86AD56-BC4E-4A76-B11C-2EB83CCC2BEF}" srcOrd="0" destOrd="0" presId="urn:microsoft.com/office/officeart/2005/8/layout/list1"/>
    <dgm:cxn modelId="{5F1D390C-E28E-4CC6-9EB2-F0B56F666BDA}" type="presOf" srcId="{B933FD44-B95D-4435-BA39-6F3D9011A221}" destId="{F0A182B1-817D-48B8-BA76-29D3A7F74063}" srcOrd="1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3F7EF43A-00DD-4FFC-86EF-FA65DB5054F0}" type="presOf" srcId="{B933FD44-B95D-4435-BA39-6F3D9011A221}" destId="{F1C37390-8CD7-4571-AD10-5BE081073425}" srcOrd="0" destOrd="0" presId="urn:microsoft.com/office/officeart/2005/8/layout/list1"/>
    <dgm:cxn modelId="{C84ADB5F-006B-4BA3-B9FD-D40B9C1779B0}" type="presOf" srcId="{59EDAAE2-114B-4C84-AA3F-E2C5CD75C0C0}" destId="{2A86AD56-BC4E-4A76-B11C-2EB83CCC2BEF}" srcOrd="0" destOrd="2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5436707A-E59F-4EE1-8451-949D632D6F21}" type="presOf" srcId="{B60D22E2-DF11-4C55-91CE-356054B2C2FB}" destId="{B857914E-9934-4187-90CC-E15F8B3BF5A0}" srcOrd="1" destOrd="0" presId="urn:microsoft.com/office/officeart/2005/8/layout/list1"/>
    <dgm:cxn modelId="{6B22A87D-5F24-4DDE-B03A-D8D2255DB32B}" type="presOf" srcId="{FC80056C-BC24-480B-8DBF-24EAB50F1F37}" destId="{E235C06F-3634-4139-ACD0-B1727B9212E0}" srcOrd="0" destOrd="1" presId="urn:microsoft.com/office/officeart/2005/8/layout/list1"/>
    <dgm:cxn modelId="{66EE6391-64DD-40A9-89A8-1542FB34567C}" type="presOf" srcId="{FE6C782C-5BAC-477B-B276-A6472DF408E1}" destId="{C19619EE-3A82-4B50-97DA-01E1CFB00227}" srcOrd="1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91109CA5-B0BF-4BAB-9109-858E053D4CF8}" type="presOf" srcId="{CA081328-DE77-4088-908D-432A9B1A9D22}" destId="{2A86AD56-BC4E-4A76-B11C-2EB83CCC2BEF}" srcOrd="0" destOrd="1" presId="urn:microsoft.com/office/officeart/2005/8/layout/list1"/>
    <dgm:cxn modelId="{FFE00BA9-0A3E-4173-B097-2EFF0E7D43FD}" type="presOf" srcId="{B60D22E2-DF11-4C55-91CE-356054B2C2FB}" destId="{FADEE533-269B-47F3-9B31-7AF8ACEC57DA}" srcOrd="0" destOrd="0" presId="urn:microsoft.com/office/officeart/2005/8/layout/list1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C4E015B4-960F-4D81-9FE4-307B1F9B9181}" type="presOf" srcId="{85429640-BFCC-4174-B0BE-AABF3A2CE8C9}" destId="{80AD99A8-49E0-4475-B1CA-4EA53C3317ED}" srcOrd="0" destOrd="0" presId="urn:microsoft.com/office/officeart/2005/8/layout/list1"/>
    <dgm:cxn modelId="{E7262EB9-06FC-4861-A775-15734EEAC2CD}" type="presOf" srcId="{FE6C782C-5BAC-477B-B276-A6472DF408E1}" destId="{96120DCF-A2C8-4AB9-8B2E-58974ED1D5DD}" srcOrd="0" destOrd="0" presId="urn:microsoft.com/office/officeart/2005/8/layout/list1"/>
    <dgm:cxn modelId="{CA84A4B9-2B50-4D67-A959-8E7A15499AFE}" type="presOf" srcId="{7B9CDA1A-3BEA-45AC-B47A-2DE1648DA192}" destId="{E235C06F-3634-4139-ACD0-B1727B9212E0}" srcOrd="0" destOrd="0" presId="urn:microsoft.com/office/officeart/2005/8/layout/list1"/>
    <dgm:cxn modelId="{C168C3CC-C5D7-41AE-8CD9-D8C62A30B0B4}" type="presOf" srcId="{BC5E312D-E28E-4D11-A228-2AB09988AFAA}" destId="{93E9F125-E230-4D62-A003-4E98B6415AD8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E0FBE6DA-F908-477D-9D2C-9A1932386C84}" type="presParOf" srcId="{80AD99A8-49E0-4475-B1CA-4EA53C3317ED}" destId="{58FFDBAC-AAF6-412E-892E-8FF04990365A}" srcOrd="0" destOrd="0" presId="urn:microsoft.com/office/officeart/2005/8/layout/list1"/>
    <dgm:cxn modelId="{C96AA2BB-9141-4C75-AECC-B239FB6BD0C3}" type="presParOf" srcId="{58FFDBAC-AAF6-412E-892E-8FF04990365A}" destId="{96120DCF-A2C8-4AB9-8B2E-58974ED1D5DD}" srcOrd="0" destOrd="0" presId="urn:microsoft.com/office/officeart/2005/8/layout/list1"/>
    <dgm:cxn modelId="{13743A37-9C99-4DAB-82B7-98BF3EB40C09}" type="presParOf" srcId="{58FFDBAC-AAF6-412E-892E-8FF04990365A}" destId="{C19619EE-3A82-4B50-97DA-01E1CFB00227}" srcOrd="1" destOrd="0" presId="urn:microsoft.com/office/officeart/2005/8/layout/list1"/>
    <dgm:cxn modelId="{A4836467-C2BA-496E-B9AB-2CB9DF9AA586}" type="presParOf" srcId="{80AD99A8-49E0-4475-B1CA-4EA53C3317ED}" destId="{C42095DB-D08E-4E35-842F-B1BC388D465E}" srcOrd="1" destOrd="0" presId="urn:microsoft.com/office/officeart/2005/8/layout/list1"/>
    <dgm:cxn modelId="{4B42FB96-BEFF-4D03-A82B-051E696AD734}" type="presParOf" srcId="{80AD99A8-49E0-4475-B1CA-4EA53C3317ED}" destId="{93E9F125-E230-4D62-A003-4E98B6415AD8}" srcOrd="2" destOrd="0" presId="urn:microsoft.com/office/officeart/2005/8/layout/list1"/>
    <dgm:cxn modelId="{C75946F7-90AB-4F35-9283-2179CF95BE7D}" type="presParOf" srcId="{80AD99A8-49E0-4475-B1CA-4EA53C3317ED}" destId="{44E456C2-F4F1-4F07-A4C6-998198A239FB}" srcOrd="3" destOrd="0" presId="urn:microsoft.com/office/officeart/2005/8/layout/list1"/>
    <dgm:cxn modelId="{77007818-D015-4A1D-93A9-1F6A95064F65}" type="presParOf" srcId="{80AD99A8-49E0-4475-B1CA-4EA53C3317ED}" destId="{FEC6F728-8821-478F-A82B-AED53D389CDF}" srcOrd="4" destOrd="0" presId="urn:microsoft.com/office/officeart/2005/8/layout/list1"/>
    <dgm:cxn modelId="{74FEFA2C-93EE-4DE0-884D-C5C953D7981D}" type="presParOf" srcId="{FEC6F728-8821-478F-A82B-AED53D389CDF}" destId="{FADEE533-269B-47F3-9B31-7AF8ACEC57DA}" srcOrd="0" destOrd="0" presId="urn:microsoft.com/office/officeart/2005/8/layout/list1"/>
    <dgm:cxn modelId="{7404E828-BFEF-480D-AD42-2A1ADF1DC28D}" type="presParOf" srcId="{FEC6F728-8821-478F-A82B-AED53D389CDF}" destId="{B857914E-9934-4187-90CC-E15F8B3BF5A0}" srcOrd="1" destOrd="0" presId="urn:microsoft.com/office/officeart/2005/8/layout/list1"/>
    <dgm:cxn modelId="{78F60CD3-68A5-4367-A777-21A070B8A36D}" type="presParOf" srcId="{80AD99A8-49E0-4475-B1CA-4EA53C3317ED}" destId="{07DACE34-59E8-4ED2-9D02-FF336905CF32}" srcOrd="5" destOrd="0" presId="urn:microsoft.com/office/officeart/2005/8/layout/list1"/>
    <dgm:cxn modelId="{C64590E4-3115-4A1C-9685-B7D7930EA320}" type="presParOf" srcId="{80AD99A8-49E0-4475-B1CA-4EA53C3317ED}" destId="{2A86AD56-BC4E-4A76-B11C-2EB83CCC2BEF}" srcOrd="6" destOrd="0" presId="urn:microsoft.com/office/officeart/2005/8/layout/list1"/>
    <dgm:cxn modelId="{FBF4F880-9497-4E93-90E7-67FBA823725B}" type="presParOf" srcId="{80AD99A8-49E0-4475-B1CA-4EA53C3317ED}" destId="{408BB8AF-3E32-42EC-A894-EF0F751667A8}" srcOrd="7" destOrd="0" presId="urn:microsoft.com/office/officeart/2005/8/layout/list1"/>
    <dgm:cxn modelId="{64B8F7F2-82E6-4E47-BCC2-7B5EB31AFFBB}" type="presParOf" srcId="{80AD99A8-49E0-4475-B1CA-4EA53C3317ED}" destId="{07B68820-1B6E-4453-A20F-743CA752CD4B}" srcOrd="8" destOrd="0" presId="urn:microsoft.com/office/officeart/2005/8/layout/list1"/>
    <dgm:cxn modelId="{4DFC4773-6F69-4259-BAE4-E2BC79284025}" type="presParOf" srcId="{07B68820-1B6E-4453-A20F-743CA752CD4B}" destId="{F1C37390-8CD7-4571-AD10-5BE081073425}" srcOrd="0" destOrd="0" presId="urn:microsoft.com/office/officeart/2005/8/layout/list1"/>
    <dgm:cxn modelId="{CD8732B7-AF70-4AAD-B87B-8972ACDEBB17}" type="presParOf" srcId="{07B68820-1B6E-4453-A20F-743CA752CD4B}" destId="{F0A182B1-817D-48B8-BA76-29D3A7F74063}" srcOrd="1" destOrd="0" presId="urn:microsoft.com/office/officeart/2005/8/layout/list1"/>
    <dgm:cxn modelId="{40FA4778-C64D-4977-AD98-A669212DCCD1}" type="presParOf" srcId="{80AD99A8-49E0-4475-B1CA-4EA53C3317ED}" destId="{F7C25984-3316-4D87-AC18-99F5F6650CB2}" srcOrd="9" destOrd="0" presId="urn:microsoft.com/office/officeart/2005/8/layout/list1"/>
    <dgm:cxn modelId="{302AC1BB-AC74-4C51-9415-A0E964FD9A1B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/>
            <a:t>What am I learning today?</a:t>
          </a:r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/>
            <a:t>What am I going to do today?</a:t>
          </a:r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/>
            <a:t>How will I show you that I’ve learned it?</a:t>
          </a:r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/>
            <a:t>Make formal geometric constructions with a variety of tools and methods</a:t>
          </a:r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/>
            <a:t>Daily Ticket out the Door</a:t>
          </a:r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/>
            <a:t>Copy a Segment, Construct a Segment Bisector</a:t>
          </a:r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/>
            <a:t>5 Question Daily Assessment</a:t>
          </a:r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/>
            <a:t>Copy an Angle, Construct an Angle Bisector</a:t>
          </a:r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/>
            <a:t>Construct Parallel Lines and Perpendicular Bisector</a:t>
          </a:r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F34840A-95F7-44E1-9FEF-933488D68B5B}" type="presOf" srcId="{CA081328-DE77-4088-908D-432A9B1A9D22}" destId="{2A86AD56-BC4E-4A76-B11C-2EB83CCC2BEF}" srcOrd="0" destOrd="1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F654961D-8B56-43B6-8E8F-719E539135C4}" type="presOf" srcId="{3DD4DAA3-AB02-49F7-9531-CE92D82418F5}" destId="{2A86AD56-BC4E-4A76-B11C-2EB83CCC2BEF}" srcOrd="0" destOrd="0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9FFC8E60-6A37-4A5B-9953-C8C47F3AFE49}" type="presOf" srcId="{B933FD44-B95D-4435-BA39-6F3D9011A221}" destId="{F0A182B1-817D-48B8-BA76-29D3A7F74063}" srcOrd="1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0BA6AF4F-EAC2-4232-A607-A9058EB3C02F}" type="presOf" srcId="{85429640-BFCC-4174-B0BE-AABF3A2CE8C9}" destId="{80AD99A8-49E0-4475-B1CA-4EA53C3317ED}" srcOrd="0" destOrd="0" presId="urn:microsoft.com/office/officeart/2005/8/layout/list1"/>
    <dgm:cxn modelId="{D9715979-0F69-4EA5-A773-F3D580AAD794}" type="presOf" srcId="{B60D22E2-DF11-4C55-91CE-356054B2C2FB}" destId="{FADEE533-269B-47F3-9B31-7AF8ACEC57DA}" srcOrd="0" destOrd="0" presId="urn:microsoft.com/office/officeart/2005/8/layout/list1"/>
    <dgm:cxn modelId="{FEF5E784-F696-4DCA-B0C2-68859D12B150}" type="presOf" srcId="{B933FD44-B95D-4435-BA39-6F3D9011A221}" destId="{F1C37390-8CD7-4571-AD10-5BE081073425}" srcOrd="0" destOrd="0" presId="urn:microsoft.com/office/officeart/2005/8/layout/list1"/>
    <dgm:cxn modelId="{34089B86-8419-405C-9E4A-45C08E4562C4}" type="presOf" srcId="{FE6C782C-5BAC-477B-B276-A6472DF408E1}" destId="{96120DCF-A2C8-4AB9-8B2E-58974ED1D5DD}" srcOrd="0" destOrd="0" presId="urn:microsoft.com/office/officeart/2005/8/layout/list1"/>
    <dgm:cxn modelId="{566AF78D-540D-4E7F-ACBB-946FA4520505}" type="presOf" srcId="{FE6C782C-5BAC-477B-B276-A6472DF408E1}" destId="{C19619EE-3A82-4B50-97DA-01E1CFB00227}" srcOrd="1" destOrd="0" presId="urn:microsoft.com/office/officeart/2005/8/layout/list1"/>
    <dgm:cxn modelId="{7C5F6890-78B0-4587-9EDA-CAAF0A26F437}" type="presOf" srcId="{BC5E312D-E28E-4D11-A228-2AB09988AFAA}" destId="{93E9F125-E230-4D62-A003-4E98B6415AD8}" srcOrd="0" destOrd="1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2380B3A1-0B50-4EED-92B0-8D4897E69E38}" type="presOf" srcId="{7B9CDA1A-3BEA-45AC-B47A-2DE1648DA192}" destId="{E235C06F-3634-4139-ACD0-B1727B9212E0}" srcOrd="0" destOrd="0" presId="urn:microsoft.com/office/officeart/2005/8/layout/list1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8D7ACBB9-6210-4FE2-845E-5AF6CD96ECBF}" type="presOf" srcId="{B60D22E2-DF11-4C55-91CE-356054B2C2FB}" destId="{B857914E-9934-4187-90CC-E15F8B3BF5A0}" srcOrd="1" destOrd="0" presId="urn:microsoft.com/office/officeart/2005/8/layout/list1"/>
    <dgm:cxn modelId="{44FC37CF-455D-4FCB-BCE8-F5B7372CA6FA}" type="presOf" srcId="{59EDAAE2-114B-4C84-AA3F-E2C5CD75C0C0}" destId="{2A86AD56-BC4E-4A76-B11C-2EB83CCC2BEF}" srcOrd="0" destOrd="2" presId="urn:microsoft.com/office/officeart/2005/8/layout/list1"/>
    <dgm:cxn modelId="{E3BEF9CF-6801-4A1D-8122-193B16A6B5D7}" type="presOf" srcId="{CBBD5AB2-330A-4714-8479-E42EB8787384}" destId="{93E9F125-E230-4D62-A003-4E98B6415AD8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77C34BEB-E242-4EA0-A1B4-C9373D2A7A76}" type="presOf" srcId="{FC80056C-BC24-480B-8DBF-24EAB50F1F37}" destId="{E235C06F-3634-4139-ACD0-B1727B9212E0}" srcOrd="0" destOrd="1" presId="urn:microsoft.com/office/officeart/2005/8/layout/list1"/>
    <dgm:cxn modelId="{A38D4827-8F3F-4D70-A3F6-786E9D543033}" type="presParOf" srcId="{80AD99A8-49E0-4475-B1CA-4EA53C3317ED}" destId="{58FFDBAC-AAF6-412E-892E-8FF04990365A}" srcOrd="0" destOrd="0" presId="urn:microsoft.com/office/officeart/2005/8/layout/list1"/>
    <dgm:cxn modelId="{D2A3E216-DB90-40F8-B550-E51B3346DD59}" type="presParOf" srcId="{58FFDBAC-AAF6-412E-892E-8FF04990365A}" destId="{96120DCF-A2C8-4AB9-8B2E-58974ED1D5DD}" srcOrd="0" destOrd="0" presId="urn:microsoft.com/office/officeart/2005/8/layout/list1"/>
    <dgm:cxn modelId="{21164C73-2A00-4074-9F56-1713BBB87351}" type="presParOf" srcId="{58FFDBAC-AAF6-412E-892E-8FF04990365A}" destId="{C19619EE-3A82-4B50-97DA-01E1CFB00227}" srcOrd="1" destOrd="0" presId="urn:microsoft.com/office/officeart/2005/8/layout/list1"/>
    <dgm:cxn modelId="{5E1F5C98-A24E-4E2D-9D37-0E48CB451546}" type="presParOf" srcId="{80AD99A8-49E0-4475-B1CA-4EA53C3317ED}" destId="{C42095DB-D08E-4E35-842F-B1BC388D465E}" srcOrd="1" destOrd="0" presId="urn:microsoft.com/office/officeart/2005/8/layout/list1"/>
    <dgm:cxn modelId="{E7C99FE2-EF4C-49BD-A940-B4EF395A96C3}" type="presParOf" srcId="{80AD99A8-49E0-4475-B1CA-4EA53C3317ED}" destId="{93E9F125-E230-4D62-A003-4E98B6415AD8}" srcOrd="2" destOrd="0" presId="urn:microsoft.com/office/officeart/2005/8/layout/list1"/>
    <dgm:cxn modelId="{179DFB96-D529-46FE-8461-119D7A969459}" type="presParOf" srcId="{80AD99A8-49E0-4475-B1CA-4EA53C3317ED}" destId="{44E456C2-F4F1-4F07-A4C6-998198A239FB}" srcOrd="3" destOrd="0" presId="urn:microsoft.com/office/officeart/2005/8/layout/list1"/>
    <dgm:cxn modelId="{0FDE869D-1E09-4426-B686-DCDCC9295F20}" type="presParOf" srcId="{80AD99A8-49E0-4475-B1CA-4EA53C3317ED}" destId="{FEC6F728-8821-478F-A82B-AED53D389CDF}" srcOrd="4" destOrd="0" presId="urn:microsoft.com/office/officeart/2005/8/layout/list1"/>
    <dgm:cxn modelId="{4787AD9B-41E0-4A02-9B3F-6EE7C51BE86F}" type="presParOf" srcId="{FEC6F728-8821-478F-A82B-AED53D389CDF}" destId="{FADEE533-269B-47F3-9B31-7AF8ACEC57DA}" srcOrd="0" destOrd="0" presId="urn:microsoft.com/office/officeart/2005/8/layout/list1"/>
    <dgm:cxn modelId="{295C8C2B-A455-43A1-8F64-9E1FBDB22C64}" type="presParOf" srcId="{FEC6F728-8821-478F-A82B-AED53D389CDF}" destId="{B857914E-9934-4187-90CC-E15F8B3BF5A0}" srcOrd="1" destOrd="0" presId="urn:microsoft.com/office/officeart/2005/8/layout/list1"/>
    <dgm:cxn modelId="{9BD5971D-7E21-47F9-A6D5-43171316EBEC}" type="presParOf" srcId="{80AD99A8-49E0-4475-B1CA-4EA53C3317ED}" destId="{07DACE34-59E8-4ED2-9D02-FF336905CF32}" srcOrd="5" destOrd="0" presId="urn:microsoft.com/office/officeart/2005/8/layout/list1"/>
    <dgm:cxn modelId="{E300D5AD-E576-4867-9C65-E549966B256D}" type="presParOf" srcId="{80AD99A8-49E0-4475-B1CA-4EA53C3317ED}" destId="{2A86AD56-BC4E-4A76-B11C-2EB83CCC2BEF}" srcOrd="6" destOrd="0" presId="urn:microsoft.com/office/officeart/2005/8/layout/list1"/>
    <dgm:cxn modelId="{46F86471-948E-4B65-A82C-CAA12E5B5E57}" type="presParOf" srcId="{80AD99A8-49E0-4475-B1CA-4EA53C3317ED}" destId="{408BB8AF-3E32-42EC-A894-EF0F751667A8}" srcOrd="7" destOrd="0" presId="urn:microsoft.com/office/officeart/2005/8/layout/list1"/>
    <dgm:cxn modelId="{4743B474-9DEE-40FB-B4FB-4E28C8209EFF}" type="presParOf" srcId="{80AD99A8-49E0-4475-B1CA-4EA53C3317ED}" destId="{07B68820-1B6E-4453-A20F-743CA752CD4B}" srcOrd="8" destOrd="0" presId="urn:microsoft.com/office/officeart/2005/8/layout/list1"/>
    <dgm:cxn modelId="{723F8820-9E43-43DA-B965-BDBCEAD6FE86}" type="presParOf" srcId="{07B68820-1B6E-4453-A20F-743CA752CD4B}" destId="{F1C37390-8CD7-4571-AD10-5BE081073425}" srcOrd="0" destOrd="0" presId="urn:microsoft.com/office/officeart/2005/8/layout/list1"/>
    <dgm:cxn modelId="{A58BA968-A170-48BC-88A9-1882040AB16F}" type="presParOf" srcId="{07B68820-1B6E-4453-A20F-743CA752CD4B}" destId="{F0A182B1-817D-48B8-BA76-29D3A7F74063}" srcOrd="1" destOrd="0" presId="urn:microsoft.com/office/officeart/2005/8/layout/list1"/>
    <dgm:cxn modelId="{A06091F3-A6D4-4888-AC33-1395769972AC}" type="presParOf" srcId="{80AD99A8-49E0-4475-B1CA-4EA53C3317ED}" destId="{F7C25984-3316-4D87-AC18-99F5F6650CB2}" srcOrd="9" destOrd="0" presId="urn:microsoft.com/office/officeart/2005/8/layout/list1"/>
    <dgm:cxn modelId="{09AAE1B6-EF10-45B0-8785-DB469C849441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/>
            <a:t>What am I learning today?</a:t>
          </a:r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/>
            <a:t>What am I going to do today?</a:t>
          </a:r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/>
            <a:t>How will I show you that I’ve learned it?</a:t>
          </a:r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/>
            <a:t>Make formal geometric constructions with a variety of tools and methods</a:t>
          </a:r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/>
            <a:t>Daily Ticket out the Door</a:t>
          </a:r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/>
            <a:t>Copy a Segment, Construct a Segment Bisector</a:t>
          </a:r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/>
            <a:t>5 Question Daily Assessment</a:t>
          </a:r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/>
            <a:t>Copy an Angle, Construct an Angle Bisector</a:t>
          </a:r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/>
            <a:t>Construct Parallel Lines and Perpendicular Bisector</a:t>
          </a:r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4580504-4630-47E1-ACF4-C280C866F7AB}" type="presOf" srcId="{BC5E312D-E28E-4D11-A228-2AB09988AFAA}" destId="{93E9F125-E230-4D62-A003-4E98B6415AD8}" srcOrd="0" destOrd="1" presId="urn:microsoft.com/office/officeart/2005/8/layout/list1"/>
    <dgm:cxn modelId="{5D367906-7A22-44D7-8439-E055482AA92A}" type="presOf" srcId="{FE6C782C-5BAC-477B-B276-A6472DF408E1}" destId="{96120DCF-A2C8-4AB9-8B2E-58974ED1D5DD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D2846723-E82A-474D-84F7-A9A12552A4E3}" type="presOf" srcId="{FE6C782C-5BAC-477B-B276-A6472DF408E1}" destId="{C19619EE-3A82-4B50-97DA-01E1CFB00227}" srcOrd="1" destOrd="0" presId="urn:microsoft.com/office/officeart/2005/8/layout/list1"/>
    <dgm:cxn modelId="{BDD22F2E-0C3D-43EC-AA9D-DF7DFDD08747}" type="presOf" srcId="{B60D22E2-DF11-4C55-91CE-356054B2C2FB}" destId="{B857914E-9934-4187-90CC-E15F8B3BF5A0}" srcOrd="1" destOrd="0" presId="urn:microsoft.com/office/officeart/2005/8/layout/list1"/>
    <dgm:cxn modelId="{5948142F-1573-4957-A743-31B09496B9E9}" type="presOf" srcId="{B933FD44-B95D-4435-BA39-6F3D9011A221}" destId="{F0A182B1-817D-48B8-BA76-29D3A7F74063}" srcOrd="1" destOrd="0" presId="urn:microsoft.com/office/officeart/2005/8/layout/list1"/>
    <dgm:cxn modelId="{C3FCB038-B33F-4150-841A-17AEF40282CA}" type="presOf" srcId="{B933FD44-B95D-4435-BA39-6F3D9011A221}" destId="{F1C37390-8CD7-4571-AD10-5BE081073425}" srcOrd="0" destOrd="0" presId="urn:microsoft.com/office/officeart/2005/8/layout/list1"/>
    <dgm:cxn modelId="{263BD062-6E2C-4989-AD72-F48B69805A74}" type="presOf" srcId="{FC80056C-BC24-480B-8DBF-24EAB50F1F37}" destId="{E235C06F-3634-4139-ACD0-B1727B9212E0}" srcOrd="0" destOrd="1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2166DF49-E0B4-4337-B9E1-864E3286CF58}" type="presOf" srcId="{59EDAAE2-114B-4C84-AA3F-E2C5CD75C0C0}" destId="{2A86AD56-BC4E-4A76-B11C-2EB83CCC2BEF}" srcOrd="0" destOrd="2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7BDC0470-22B9-42B2-8E01-0D00BA5C1B8A}" type="presOf" srcId="{CBBD5AB2-330A-4714-8479-E42EB8787384}" destId="{93E9F125-E230-4D62-A003-4E98B6415AD8}" srcOrd="0" destOrd="0" presId="urn:microsoft.com/office/officeart/2005/8/layout/list1"/>
    <dgm:cxn modelId="{3EF4FE72-54B8-4D83-B627-9BF0611D7F59}" type="presOf" srcId="{85429640-BFCC-4174-B0BE-AABF3A2CE8C9}" destId="{80AD99A8-49E0-4475-B1CA-4EA53C3317ED}" srcOrd="0" destOrd="0" presId="urn:microsoft.com/office/officeart/2005/8/layout/list1"/>
    <dgm:cxn modelId="{ED1FEF78-CB3A-494E-8DCA-E68F6AB592B1}" type="presOf" srcId="{CA081328-DE77-4088-908D-432A9B1A9D22}" destId="{2A86AD56-BC4E-4A76-B11C-2EB83CCC2BEF}" srcOrd="0" destOrd="1" presId="urn:microsoft.com/office/officeart/2005/8/layout/list1"/>
    <dgm:cxn modelId="{2C232959-3F34-4F1C-B703-2E3981F5279C}" type="presOf" srcId="{7B9CDA1A-3BEA-45AC-B47A-2DE1648DA192}" destId="{E235C06F-3634-4139-ACD0-B1727B9212E0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1C066196-9203-4EB6-9703-07D4F6EF6328}" type="presOf" srcId="{3DD4DAA3-AB02-49F7-9531-CE92D82418F5}" destId="{2A86AD56-BC4E-4A76-B11C-2EB83CCC2BEF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EE2982EE-1537-4E5D-8858-B0DB965E5CEE}" type="presOf" srcId="{B60D22E2-DF11-4C55-91CE-356054B2C2FB}" destId="{FADEE533-269B-47F3-9B31-7AF8ACEC57DA}" srcOrd="0" destOrd="0" presId="urn:microsoft.com/office/officeart/2005/8/layout/list1"/>
    <dgm:cxn modelId="{3F599B3D-8B8D-4490-8A57-D67CE5EF10B6}" type="presParOf" srcId="{80AD99A8-49E0-4475-B1CA-4EA53C3317ED}" destId="{58FFDBAC-AAF6-412E-892E-8FF04990365A}" srcOrd="0" destOrd="0" presId="urn:microsoft.com/office/officeart/2005/8/layout/list1"/>
    <dgm:cxn modelId="{88BEF5BC-3EA3-4A61-AE6C-552C1E00B807}" type="presParOf" srcId="{58FFDBAC-AAF6-412E-892E-8FF04990365A}" destId="{96120DCF-A2C8-4AB9-8B2E-58974ED1D5DD}" srcOrd="0" destOrd="0" presId="urn:microsoft.com/office/officeart/2005/8/layout/list1"/>
    <dgm:cxn modelId="{40C65CC7-8052-44E5-838F-0ACA87FB68E1}" type="presParOf" srcId="{58FFDBAC-AAF6-412E-892E-8FF04990365A}" destId="{C19619EE-3A82-4B50-97DA-01E1CFB00227}" srcOrd="1" destOrd="0" presId="urn:microsoft.com/office/officeart/2005/8/layout/list1"/>
    <dgm:cxn modelId="{20B08C38-35D7-4C1D-942C-3D1B2068A070}" type="presParOf" srcId="{80AD99A8-49E0-4475-B1CA-4EA53C3317ED}" destId="{C42095DB-D08E-4E35-842F-B1BC388D465E}" srcOrd="1" destOrd="0" presId="urn:microsoft.com/office/officeart/2005/8/layout/list1"/>
    <dgm:cxn modelId="{43A03193-C561-40C7-93E6-08CA5BC51445}" type="presParOf" srcId="{80AD99A8-49E0-4475-B1CA-4EA53C3317ED}" destId="{93E9F125-E230-4D62-A003-4E98B6415AD8}" srcOrd="2" destOrd="0" presId="urn:microsoft.com/office/officeart/2005/8/layout/list1"/>
    <dgm:cxn modelId="{F5E8F44D-EF70-49A5-B846-AFBCC1C382E0}" type="presParOf" srcId="{80AD99A8-49E0-4475-B1CA-4EA53C3317ED}" destId="{44E456C2-F4F1-4F07-A4C6-998198A239FB}" srcOrd="3" destOrd="0" presId="urn:microsoft.com/office/officeart/2005/8/layout/list1"/>
    <dgm:cxn modelId="{057A7322-F44C-4E05-9D02-15B4F05C22FB}" type="presParOf" srcId="{80AD99A8-49E0-4475-B1CA-4EA53C3317ED}" destId="{FEC6F728-8821-478F-A82B-AED53D389CDF}" srcOrd="4" destOrd="0" presId="urn:microsoft.com/office/officeart/2005/8/layout/list1"/>
    <dgm:cxn modelId="{58427BEF-2FCF-4F2F-BF6B-B6996160BC59}" type="presParOf" srcId="{FEC6F728-8821-478F-A82B-AED53D389CDF}" destId="{FADEE533-269B-47F3-9B31-7AF8ACEC57DA}" srcOrd="0" destOrd="0" presId="urn:microsoft.com/office/officeart/2005/8/layout/list1"/>
    <dgm:cxn modelId="{CAA418C0-DCED-476C-832C-E0CCD4361E70}" type="presParOf" srcId="{FEC6F728-8821-478F-A82B-AED53D389CDF}" destId="{B857914E-9934-4187-90CC-E15F8B3BF5A0}" srcOrd="1" destOrd="0" presId="urn:microsoft.com/office/officeart/2005/8/layout/list1"/>
    <dgm:cxn modelId="{6BD43C68-A950-427C-A43F-960CA9F2FD54}" type="presParOf" srcId="{80AD99A8-49E0-4475-B1CA-4EA53C3317ED}" destId="{07DACE34-59E8-4ED2-9D02-FF336905CF32}" srcOrd="5" destOrd="0" presId="urn:microsoft.com/office/officeart/2005/8/layout/list1"/>
    <dgm:cxn modelId="{49532192-8C7F-4A17-9C16-D4F4A94D8112}" type="presParOf" srcId="{80AD99A8-49E0-4475-B1CA-4EA53C3317ED}" destId="{2A86AD56-BC4E-4A76-B11C-2EB83CCC2BEF}" srcOrd="6" destOrd="0" presId="urn:microsoft.com/office/officeart/2005/8/layout/list1"/>
    <dgm:cxn modelId="{AC2C3F54-56F7-40D7-9C5A-6804D44AB980}" type="presParOf" srcId="{80AD99A8-49E0-4475-B1CA-4EA53C3317ED}" destId="{408BB8AF-3E32-42EC-A894-EF0F751667A8}" srcOrd="7" destOrd="0" presId="urn:microsoft.com/office/officeart/2005/8/layout/list1"/>
    <dgm:cxn modelId="{7AB3FEFB-1AF4-4D8B-9DED-C7DC5B9DB19A}" type="presParOf" srcId="{80AD99A8-49E0-4475-B1CA-4EA53C3317ED}" destId="{07B68820-1B6E-4453-A20F-743CA752CD4B}" srcOrd="8" destOrd="0" presId="urn:microsoft.com/office/officeart/2005/8/layout/list1"/>
    <dgm:cxn modelId="{2CB23CA3-B918-42AD-BA12-1D557BF89023}" type="presParOf" srcId="{07B68820-1B6E-4453-A20F-743CA752CD4B}" destId="{F1C37390-8CD7-4571-AD10-5BE081073425}" srcOrd="0" destOrd="0" presId="urn:microsoft.com/office/officeart/2005/8/layout/list1"/>
    <dgm:cxn modelId="{25471320-8C3B-4FDC-9DBE-B02A1D297011}" type="presParOf" srcId="{07B68820-1B6E-4453-A20F-743CA752CD4B}" destId="{F0A182B1-817D-48B8-BA76-29D3A7F74063}" srcOrd="1" destOrd="0" presId="urn:microsoft.com/office/officeart/2005/8/layout/list1"/>
    <dgm:cxn modelId="{7E38884C-9127-44BB-9100-15A88F968F6C}" type="presParOf" srcId="{80AD99A8-49E0-4475-B1CA-4EA53C3317ED}" destId="{F7C25984-3316-4D87-AC18-99F5F6650CB2}" srcOrd="9" destOrd="0" presId="urn:microsoft.com/office/officeart/2005/8/layout/list1"/>
    <dgm:cxn modelId="{7DC56E39-5189-4A2A-B1F2-9CDDDCDE3256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/>
            <a:t>What am I learning today?</a:t>
          </a:r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/>
            <a:t>What am I going to do today?</a:t>
          </a:r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/>
            <a:t>How will I show you that I’ve learned it?</a:t>
          </a:r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/>
            <a:t>Make formal geometric constructions with a variety of tools and methods</a:t>
          </a:r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/>
            <a:t>Daily Ticket out the Door</a:t>
          </a:r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/>
            <a:t>Copy a Segment, Construct a Segment Bisector</a:t>
          </a:r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/>
            <a:t>5 Question Daily Assessment</a:t>
          </a:r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/>
            <a:t>Copy an Angle, Construct an Angle Bisector</a:t>
          </a:r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/>
            <a:t>Construct Parallel Lines and Perpendicular Bisector</a:t>
          </a:r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4580504-4630-47E1-ACF4-C280C866F7AB}" type="presOf" srcId="{BC5E312D-E28E-4D11-A228-2AB09988AFAA}" destId="{93E9F125-E230-4D62-A003-4E98B6415AD8}" srcOrd="0" destOrd="1" presId="urn:microsoft.com/office/officeart/2005/8/layout/list1"/>
    <dgm:cxn modelId="{5D367906-7A22-44D7-8439-E055482AA92A}" type="presOf" srcId="{FE6C782C-5BAC-477B-B276-A6472DF408E1}" destId="{96120DCF-A2C8-4AB9-8B2E-58974ED1D5DD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D2846723-E82A-474D-84F7-A9A12552A4E3}" type="presOf" srcId="{FE6C782C-5BAC-477B-B276-A6472DF408E1}" destId="{C19619EE-3A82-4B50-97DA-01E1CFB00227}" srcOrd="1" destOrd="0" presId="urn:microsoft.com/office/officeart/2005/8/layout/list1"/>
    <dgm:cxn modelId="{BDD22F2E-0C3D-43EC-AA9D-DF7DFDD08747}" type="presOf" srcId="{B60D22E2-DF11-4C55-91CE-356054B2C2FB}" destId="{B857914E-9934-4187-90CC-E15F8B3BF5A0}" srcOrd="1" destOrd="0" presId="urn:microsoft.com/office/officeart/2005/8/layout/list1"/>
    <dgm:cxn modelId="{5948142F-1573-4957-A743-31B09496B9E9}" type="presOf" srcId="{B933FD44-B95D-4435-BA39-6F3D9011A221}" destId="{F0A182B1-817D-48B8-BA76-29D3A7F74063}" srcOrd="1" destOrd="0" presId="urn:microsoft.com/office/officeart/2005/8/layout/list1"/>
    <dgm:cxn modelId="{C3FCB038-B33F-4150-841A-17AEF40282CA}" type="presOf" srcId="{B933FD44-B95D-4435-BA39-6F3D9011A221}" destId="{F1C37390-8CD7-4571-AD10-5BE081073425}" srcOrd="0" destOrd="0" presId="urn:microsoft.com/office/officeart/2005/8/layout/list1"/>
    <dgm:cxn modelId="{263BD062-6E2C-4989-AD72-F48B69805A74}" type="presOf" srcId="{FC80056C-BC24-480B-8DBF-24EAB50F1F37}" destId="{E235C06F-3634-4139-ACD0-B1727B9212E0}" srcOrd="0" destOrd="1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2166DF49-E0B4-4337-B9E1-864E3286CF58}" type="presOf" srcId="{59EDAAE2-114B-4C84-AA3F-E2C5CD75C0C0}" destId="{2A86AD56-BC4E-4A76-B11C-2EB83CCC2BEF}" srcOrd="0" destOrd="2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7BDC0470-22B9-42B2-8E01-0D00BA5C1B8A}" type="presOf" srcId="{CBBD5AB2-330A-4714-8479-E42EB8787384}" destId="{93E9F125-E230-4D62-A003-4E98B6415AD8}" srcOrd="0" destOrd="0" presId="urn:microsoft.com/office/officeart/2005/8/layout/list1"/>
    <dgm:cxn modelId="{3EF4FE72-54B8-4D83-B627-9BF0611D7F59}" type="presOf" srcId="{85429640-BFCC-4174-B0BE-AABF3A2CE8C9}" destId="{80AD99A8-49E0-4475-B1CA-4EA53C3317ED}" srcOrd="0" destOrd="0" presId="urn:microsoft.com/office/officeart/2005/8/layout/list1"/>
    <dgm:cxn modelId="{ED1FEF78-CB3A-494E-8DCA-E68F6AB592B1}" type="presOf" srcId="{CA081328-DE77-4088-908D-432A9B1A9D22}" destId="{2A86AD56-BC4E-4A76-B11C-2EB83CCC2BEF}" srcOrd="0" destOrd="1" presId="urn:microsoft.com/office/officeart/2005/8/layout/list1"/>
    <dgm:cxn modelId="{2C232959-3F34-4F1C-B703-2E3981F5279C}" type="presOf" srcId="{7B9CDA1A-3BEA-45AC-B47A-2DE1648DA192}" destId="{E235C06F-3634-4139-ACD0-B1727B9212E0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1C066196-9203-4EB6-9703-07D4F6EF6328}" type="presOf" srcId="{3DD4DAA3-AB02-49F7-9531-CE92D82418F5}" destId="{2A86AD56-BC4E-4A76-B11C-2EB83CCC2BEF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EE2982EE-1537-4E5D-8858-B0DB965E5CEE}" type="presOf" srcId="{B60D22E2-DF11-4C55-91CE-356054B2C2FB}" destId="{FADEE533-269B-47F3-9B31-7AF8ACEC57DA}" srcOrd="0" destOrd="0" presId="urn:microsoft.com/office/officeart/2005/8/layout/list1"/>
    <dgm:cxn modelId="{3F599B3D-8B8D-4490-8A57-D67CE5EF10B6}" type="presParOf" srcId="{80AD99A8-49E0-4475-B1CA-4EA53C3317ED}" destId="{58FFDBAC-AAF6-412E-892E-8FF04990365A}" srcOrd="0" destOrd="0" presId="urn:microsoft.com/office/officeart/2005/8/layout/list1"/>
    <dgm:cxn modelId="{88BEF5BC-3EA3-4A61-AE6C-552C1E00B807}" type="presParOf" srcId="{58FFDBAC-AAF6-412E-892E-8FF04990365A}" destId="{96120DCF-A2C8-4AB9-8B2E-58974ED1D5DD}" srcOrd="0" destOrd="0" presId="urn:microsoft.com/office/officeart/2005/8/layout/list1"/>
    <dgm:cxn modelId="{40C65CC7-8052-44E5-838F-0ACA87FB68E1}" type="presParOf" srcId="{58FFDBAC-AAF6-412E-892E-8FF04990365A}" destId="{C19619EE-3A82-4B50-97DA-01E1CFB00227}" srcOrd="1" destOrd="0" presId="urn:microsoft.com/office/officeart/2005/8/layout/list1"/>
    <dgm:cxn modelId="{20B08C38-35D7-4C1D-942C-3D1B2068A070}" type="presParOf" srcId="{80AD99A8-49E0-4475-B1CA-4EA53C3317ED}" destId="{C42095DB-D08E-4E35-842F-B1BC388D465E}" srcOrd="1" destOrd="0" presId="urn:microsoft.com/office/officeart/2005/8/layout/list1"/>
    <dgm:cxn modelId="{43A03193-C561-40C7-93E6-08CA5BC51445}" type="presParOf" srcId="{80AD99A8-49E0-4475-B1CA-4EA53C3317ED}" destId="{93E9F125-E230-4D62-A003-4E98B6415AD8}" srcOrd="2" destOrd="0" presId="urn:microsoft.com/office/officeart/2005/8/layout/list1"/>
    <dgm:cxn modelId="{F5E8F44D-EF70-49A5-B846-AFBCC1C382E0}" type="presParOf" srcId="{80AD99A8-49E0-4475-B1CA-4EA53C3317ED}" destId="{44E456C2-F4F1-4F07-A4C6-998198A239FB}" srcOrd="3" destOrd="0" presId="urn:microsoft.com/office/officeart/2005/8/layout/list1"/>
    <dgm:cxn modelId="{057A7322-F44C-4E05-9D02-15B4F05C22FB}" type="presParOf" srcId="{80AD99A8-49E0-4475-B1CA-4EA53C3317ED}" destId="{FEC6F728-8821-478F-A82B-AED53D389CDF}" srcOrd="4" destOrd="0" presId="urn:microsoft.com/office/officeart/2005/8/layout/list1"/>
    <dgm:cxn modelId="{58427BEF-2FCF-4F2F-BF6B-B6996160BC59}" type="presParOf" srcId="{FEC6F728-8821-478F-A82B-AED53D389CDF}" destId="{FADEE533-269B-47F3-9B31-7AF8ACEC57DA}" srcOrd="0" destOrd="0" presId="urn:microsoft.com/office/officeart/2005/8/layout/list1"/>
    <dgm:cxn modelId="{CAA418C0-DCED-476C-832C-E0CCD4361E70}" type="presParOf" srcId="{FEC6F728-8821-478F-A82B-AED53D389CDF}" destId="{B857914E-9934-4187-90CC-E15F8B3BF5A0}" srcOrd="1" destOrd="0" presId="urn:microsoft.com/office/officeart/2005/8/layout/list1"/>
    <dgm:cxn modelId="{6BD43C68-A950-427C-A43F-960CA9F2FD54}" type="presParOf" srcId="{80AD99A8-49E0-4475-B1CA-4EA53C3317ED}" destId="{07DACE34-59E8-4ED2-9D02-FF336905CF32}" srcOrd="5" destOrd="0" presId="urn:microsoft.com/office/officeart/2005/8/layout/list1"/>
    <dgm:cxn modelId="{49532192-8C7F-4A17-9C16-D4F4A94D8112}" type="presParOf" srcId="{80AD99A8-49E0-4475-B1CA-4EA53C3317ED}" destId="{2A86AD56-BC4E-4A76-B11C-2EB83CCC2BEF}" srcOrd="6" destOrd="0" presId="urn:microsoft.com/office/officeart/2005/8/layout/list1"/>
    <dgm:cxn modelId="{AC2C3F54-56F7-40D7-9C5A-6804D44AB980}" type="presParOf" srcId="{80AD99A8-49E0-4475-B1CA-4EA53C3317ED}" destId="{408BB8AF-3E32-42EC-A894-EF0F751667A8}" srcOrd="7" destOrd="0" presId="urn:microsoft.com/office/officeart/2005/8/layout/list1"/>
    <dgm:cxn modelId="{7AB3FEFB-1AF4-4D8B-9DED-C7DC5B9DB19A}" type="presParOf" srcId="{80AD99A8-49E0-4475-B1CA-4EA53C3317ED}" destId="{07B68820-1B6E-4453-A20F-743CA752CD4B}" srcOrd="8" destOrd="0" presId="urn:microsoft.com/office/officeart/2005/8/layout/list1"/>
    <dgm:cxn modelId="{2CB23CA3-B918-42AD-BA12-1D557BF89023}" type="presParOf" srcId="{07B68820-1B6E-4453-A20F-743CA752CD4B}" destId="{F1C37390-8CD7-4571-AD10-5BE081073425}" srcOrd="0" destOrd="0" presId="urn:microsoft.com/office/officeart/2005/8/layout/list1"/>
    <dgm:cxn modelId="{25471320-8C3B-4FDC-9DBE-B02A1D297011}" type="presParOf" srcId="{07B68820-1B6E-4453-A20F-743CA752CD4B}" destId="{F0A182B1-817D-48B8-BA76-29D3A7F74063}" srcOrd="1" destOrd="0" presId="urn:microsoft.com/office/officeart/2005/8/layout/list1"/>
    <dgm:cxn modelId="{7E38884C-9127-44BB-9100-15A88F968F6C}" type="presParOf" srcId="{80AD99A8-49E0-4475-B1CA-4EA53C3317ED}" destId="{F7C25984-3316-4D87-AC18-99F5F6650CB2}" srcOrd="9" destOrd="0" presId="urn:microsoft.com/office/officeart/2005/8/layout/list1"/>
    <dgm:cxn modelId="{7DC56E39-5189-4A2A-B1F2-9CDDDCDE3256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/>
            <a:t>What am I learning today?</a:t>
          </a:r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/>
            <a:t>What am I going to do today?</a:t>
          </a:r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/>
            <a:t>How will I show you that I’ve learned it?</a:t>
          </a:r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/>
            <a:t>Make formal geometric constructions with a variety of tools and methods</a:t>
          </a:r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/>
            <a:t>Daily Ticket out the Door</a:t>
          </a:r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/>
            <a:t>Copy a Segment, Construct a Segment Bisector</a:t>
          </a:r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/>
            <a:t>5 Question Daily Assessment</a:t>
          </a:r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/>
            <a:t>Copy an Angle, Construct an Angle Bisector</a:t>
          </a:r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/>
            <a:t>Construct Parallel Lines and Perpendicular Bisector</a:t>
          </a:r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CA9E5129-5260-48B8-A523-D9A2659CA37D}" type="presOf" srcId="{CBBD5AB2-330A-4714-8479-E42EB8787384}" destId="{93E9F125-E230-4D62-A003-4E98B6415AD8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0643474B-1380-421E-AC33-C6E3BE09DE68}" type="presOf" srcId="{B933FD44-B95D-4435-BA39-6F3D9011A221}" destId="{F1C37390-8CD7-4571-AD10-5BE081073425}" srcOrd="0" destOrd="0" presId="urn:microsoft.com/office/officeart/2005/8/layout/list1"/>
    <dgm:cxn modelId="{22DF9A4D-DF61-479E-B1DD-C397382F9AA3}" type="presOf" srcId="{3DD4DAA3-AB02-49F7-9531-CE92D82418F5}" destId="{2A86AD56-BC4E-4A76-B11C-2EB83CCC2BEF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57147971-8F0E-429F-89C0-697C69CE5463}" type="presOf" srcId="{B933FD44-B95D-4435-BA39-6F3D9011A221}" destId="{F0A182B1-817D-48B8-BA76-29D3A7F74063}" srcOrd="1" destOrd="0" presId="urn:microsoft.com/office/officeart/2005/8/layout/list1"/>
    <dgm:cxn modelId="{2C285D85-4989-4349-963E-7F3A7B7EC579}" type="presOf" srcId="{B60D22E2-DF11-4C55-91CE-356054B2C2FB}" destId="{B857914E-9934-4187-90CC-E15F8B3BF5A0}" srcOrd="1" destOrd="0" presId="urn:microsoft.com/office/officeart/2005/8/layout/list1"/>
    <dgm:cxn modelId="{9656EB89-C110-44B0-B419-65B63B3BE29E}" type="presOf" srcId="{7B9CDA1A-3BEA-45AC-B47A-2DE1648DA192}" destId="{E235C06F-3634-4139-ACD0-B1727B9212E0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3CB6139F-A940-41B7-9518-9A14CB6DB7B1}" type="presOf" srcId="{59EDAAE2-114B-4C84-AA3F-E2C5CD75C0C0}" destId="{2A86AD56-BC4E-4A76-B11C-2EB83CCC2BEF}" srcOrd="0" destOrd="2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4431DDA6-3074-4A93-9C70-061BF808DE3A}" type="presOf" srcId="{85429640-BFCC-4174-B0BE-AABF3A2CE8C9}" destId="{80AD99A8-49E0-4475-B1CA-4EA53C3317ED}" srcOrd="0" destOrd="0" presId="urn:microsoft.com/office/officeart/2005/8/layout/list1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76E6E2BC-E8B8-45A6-B8C2-AF0A879948D1}" type="presOf" srcId="{FE6C782C-5BAC-477B-B276-A6472DF408E1}" destId="{96120DCF-A2C8-4AB9-8B2E-58974ED1D5DD}" srcOrd="0" destOrd="0" presId="urn:microsoft.com/office/officeart/2005/8/layout/list1"/>
    <dgm:cxn modelId="{0100E4BD-F15E-47CC-8846-1D4089271446}" type="presOf" srcId="{BC5E312D-E28E-4D11-A228-2AB09988AFAA}" destId="{93E9F125-E230-4D62-A003-4E98B6415AD8}" srcOrd="0" destOrd="1" presId="urn:microsoft.com/office/officeart/2005/8/layout/list1"/>
    <dgm:cxn modelId="{A72275D1-22DA-413E-8643-E3374A41DAC3}" type="presOf" srcId="{FE6C782C-5BAC-477B-B276-A6472DF408E1}" destId="{C19619EE-3A82-4B50-97DA-01E1CFB00227}" srcOrd="1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33FFD3E5-2A71-4B84-8496-9BAD8600B5B8}" type="presOf" srcId="{B60D22E2-DF11-4C55-91CE-356054B2C2FB}" destId="{FADEE533-269B-47F3-9B31-7AF8ACEC57DA}" srcOrd="0" destOrd="0" presId="urn:microsoft.com/office/officeart/2005/8/layout/list1"/>
    <dgm:cxn modelId="{11AE28EC-40B0-4857-B5FC-33F1285156C5}" type="presOf" srcId="{FC80056C-BC24-480B-8DBF-24EAB50F1F37}" destId="{E235C06F-3634-4139-ACD0-B1727B9212E0}" srcOrd="0" destOrd="1" presId="urn:microsoft.com/office/officeart/2005/8/layout/list1"/>
    <dgm:cxn modelId="{330ED6F4-75E6-497E-A84A-95E740C442D2}" type="presOf" srcId="{CA081328-DE77-4088-908D-432A9B1A9D22}" destId="{2A86AD56-BC4E-4A76-B11C-2EB83CCC2BEF}" srcOrd="0" destOrd="1" presId="urn:microsoft.com/office/officeart/2005/8/layout/list1"/>
    <dgm:cxn modelId="{32B37D33-884C-4AF0-B066-BD4859688BC8}" type="presParOf" srcId="{80AD99A8-49E0-4475-B1CA-4EA53C3317ED}" destId="{58FFDBAC-AAF6-412E-892E-8FF04990365A}" srcOrd="0" destOrd="0" presId="urn:microsoft.com/office/officeart/2005/8/layout/list1"/>
    <dgm:cxn modelId="{8B9953C1-2463-4A33-848B-91F748157342}" type="presParOf" srcId="{58FFDBAC-AAF6-412E-892E-8FF04990365A}" destId="{96120DCF-A2C8-4AB9-8B2E-58974ED1D5DD}" srcOrd="0" destOrd="0" presId="urn:microsoft.com/office/officeart/2005/8/layout/list1"/>
    <dgm:cxn modelId="{C57D354E-5783-4472-BE1E-5B5936988033}" type="presParOf" srcId="{58FFDBAC-AAF6-412E-892E-8FF04990365A}" destId="{C19619EE-3A82-4B50-97DA-01E1CFB00227}" srcOrd="1" destOrd="0" presId="urn:microsoft.com/office/officeart/2005/8/layout/list1"/>
    <dgm:cxn modelId="{25CF2A8E-E147-4F7D-81B6-86684FF3923D}" type="presParOf" srcId="{80AD99A8-49E0-4475-B1CA-4EA53C3317ED}" destId="{C42095DB-D08E-4E35-842F-B1BC388D465E}" srcOrd="1" destOrd="0" presId="urn:microsoft.com/office/officeart/2005/8/layout/list1"/>
    <dgm:cxn modelId="{6A50C54D-B4E0-4E87-8E02-AF4F018DB0E6}" type="presParOf" srcId="{80AD99A8-49E0-4475-B1CA-4EA53C3317ED}" destId="{93E9F125-E230-4D62-A003-4E98B6415AD8}" srcOrd="2" destOrd="0" presId="urn:microsoft.com/office/officeart/2005/8/layout/list1"/>
    <dgm:cxn modelId="{F78DDD0C-8DF7-4EFC-90A8-9896D91CB49A}" type="presParOf" srcId="{80AD99A8-49E0-4475-B1CA-4EA53C3317ED}" destId="{44E456C2-F4F1-4F07-A4C6-998198A239FB}" srcOrd="3" destOrd="0" presId="urn:microsoft.com/office/officeart/2005/8/layout/list1"/>
    <dgm:cxn modelId="{BD2B964A-F43E-45D8-A63E-DAC5B00B5B47}" type="presParOf" srcId="{80AD99A8-49E0-4475-B1CA-4EA53C3317ED}" destId="{FEC6F728-8821-478F-A82B-AED53D389CDF}" srcOrd="4" destOrd="0" presId="urn:microsoft.com/office/officeart/2005/8/layout/list1"/>
    <dgm:cxn modelId="{8818FF68-1B9F-46A7-9A5C-08DC0BA3684E}" type="presParOf" srcId="{FEC6F728-8821-478F-A82B-AED53D389CDF}" destId="{FADEE533-269B-47F3-9B31-7AF8ACEC57DA}" srcOrd="0" destOrd="0" presId="urn:microsoft.com/office/officeart/2005/8/layout/list1"/>
    <dgm:cxn modelId="{56964301-27D3-4028-A32F-38DA481AE53D}" type="presParOf" srcId="{FEC6F728-8821-478F-A82B-AED53D389CDF}" destId="{B857914E-9934-4187-90CC-E15F8B3BF5A0}" srcOrd="1" destOrd="0" presId="urn:microsoft.com/office/officeart/2005/8/layout/list1"/>
    <dgm:cxn modelId="{27978829-BF55-4B8B-81E7-25262EC48831}" type="presParOf" srcId="{80AD99A8-49E0-4475-B1CA-4EA53C3317ED}" destId="{07DACE34-59E8-4ED2-9D02-FF336905CF32}" srcOrd="5" destOrd="0" presId="urn:microsoft.com/office/officeart/2005/8/layout/list1"/>
    <dgm:cxn modelId="{7F99E606-8FE3-430E-8563-843AE1C19403}" type="presParOf" srcId="{80AD99A8-49E0-4475-B1CA-4EA53C3317ED}" destId="{2A86AD56-BC4E-4A76-B11C-2EB83CCC2BEF}" srcOrd="6" destOrd="0" presId="urn:microsoft.com/office/officeart/2005/8/layout/list1"/>
    <dgm:cxn modelId="{BF54B628-CFB2-464E-BD35-FFF33C7BBCA1}" type="presParOf" srcId="{80AD99A8-49E0-4475-B1CA-4EA53C3317ED}" destId="{408BB8AF-3E32-42EC-A894-EF0F751667A8}" srcOrd="7" destOrd="0" presId="urn:microsoft.com/office/officeart/2005/8/layout/list1"/>
    <dgm:cxn modelId="{9C81AE0B-14D4-4F0C-AE1D-F71FCAEEAE8E}" type="presParOf" srcId="{80AD99A8-49E0-4475-B1CA-4EA53C3317ED}" destId="{07B68820-1B6E-4453-A20F-743CA752CD4B}" srcOrd="8" destOrd="0" presId="urn:microsoft.com/office/officeart/2005/8/layout/list1"/>
    <dgm:cxn modelId="{235E8ECC-A5DD-47E3-A37B-C482D66FC3D4}" type="presParOf" srcId="{07B68820-1B6E-4453-A20F-743CA752CD4B}" destId="{F1C37390-8CD7-4571-AD10-5BE081073425}" srcOrd="0" destOrd="0" presId="urn:microsoft.com/office/officeart/2005/8/layout/list1"/>
    <dgm:cxn modelId="{A4AE08E1-B41A-431D-A6B1-79745E84737D}" type="presParOf" srcId="{07B68820-1B6E-4453-A20F-743CA752CD4B}" destId="{F0A182B1-817D-48B8-BA76-29D3A7F74063}" srcOrd="1" destOrd="0" presId="urn:microsoft.com/office/officeart/2005/8/layout/list1"/>
    <dgm:cxn modelId="{B563BA14-E497-477E-8DAC-1FE30B73FE1E}" type="presParOf" srcId="{80AD99A8-49E0-4475-B1CA-4EA53C3317ED}" destId="{F7C25984-3316-4D87-AC18-99F5F6650CB2}" srcOrd="9" destOrd="0" presId="urn:microsoft.com/office/officeart/2005/8/layout/list1"/>
    <dgm:cxn modelId="{555652E2-21F0-4D0D-9AD1-23B581564609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/>
            <a:t>What am I learning today?</a:t>
          </a:r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/>
            <a:t>What am I going to do today?</a:t>
          </a:r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/>
            <a:t>How will I show you that I’ve learned it?</a:t>
          </a:r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 custT="1"/>
      <dgm:spPr/>
      <dgm:t>
        <a:bodyPr/>
        <a:lstStyle/>
        <a:p>
          <a:r>
            <a:rPr lang="en-US" sz="1600" dirty="0"/>
            <a:t>Construct an  equilateral triangle, a square, and a regular hexagon, each inscribed in a circle</a:t>
          </a:r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/>
            <a:t>Daily Ticket out the Door</a:t>
          </a:r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/>
            <a:t>Construct a Square, Hexagon, and an Equilateral Triangle Inscribed in a Circle</a:t>
          </a:r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/>
            <a:t>5 Question Daily Assessment</a:t>
          </a:r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17A2F06-5E31-434E-8899-AEFF194C5746}" type="presOf" srcId="{B60D22E2-DF11-4C55-91CE-356054B2C2FB}" destId="{FADEE533-269B-47F3-9B31-7AF8ACEC57DA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045A4E29-3043-40B5-8FF4-AE88EBE49794}" type="presOf" srcId="{FE6C782C-5BAC-477B-B276-A6472DF408E1}" destId="{96120DCF-A2C8-4AB9-8B2E-58974ED1D5DD}" srcOrd="0" destOrd="0" presId="urn:microsoft.com/office/officeart/2005/8/layout/list1"/>
    <dgm:cxn modelId="{04176239-220C-4F8B-8AD0-C6789DB862F1}" type="presOf" srcId="{B60D22E2-DF11-4C55-91CE-356054B2C2FB}" destId="{B857914E-9934-4187-90CC-E15F8B3BF5A0}" srcOrd="1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8F98656F-1B7D-49E0-A146-A63E9BA21398}" type="presOf" srcId="{FE6C782C-5BAC-477B-B276-A6472DF408E1}" destId="{C19619EE-3A82-4B50-97DA-01E1CFB00227}" srcOrd="1" destOrd="0" presId="urn:microsoft.com/office/officeart/2005/8/layout/list1"/>
    <dgm:cxn modelId="{F25B0D50-4B96-4395-BCAF-3D6B0ED6FD4C}" type="presOf" srcId="{B933FD44-B95D-4435-BA39-6F3D9011A221}" destId="{F1C37390-8CD7-4571-AD10-5BE081073425}" srcOrd="0" destOrd="0" presId="urn:microsoft.com/office/officeart/2005/8/layout/list1"/>
    <dgm:cxn modelId="{A8B92B86-53A5-4D6A-A9FD-02639A612113}" type="presOf" srcId="{BC5E312D-E28E-4D11-A228-2AB09988AFAA}" destId="{93E9F125-E230-4D62-A003-4E98B6415AD8}" srcOrd="0" destOrd="1" presId="urn:microsoft.com/office/officeart/2005/8/layout/list1"/>
    <dgm:cxn modelId="{2849AA8E-2886-480A-83E9-3A0E6C16C57A}" type="presOf" srcId="{CBBD5AB2-330A-4714-8479-E42EB8787384}" destId="{93E9F125-E230-4D62-A003-4E98B6415AD8}" srcOrd="0" destOrd="0" presId="urn:microsoft.com/office/officeart/2005/8/layout/list1"/>
    <dgm:cxn modelId="{795B7B90-34C0-4454-B103-67E6501A1916}" type="presOf" srcId="{3DD4DAA3-AB02-49F7-9531-CE92D82418F5}" destId="{2A86AD56-BC4E-4A76-B11C-2EB83CCC2BEF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B05656A5-C61C-4E74-9F8E-2DCE2A5AB9BB}" type="presOf" srcId="{7B9CDA1A-3BEA-45AC-B47A-2DE1648DA192}" destId="{E235C06F-3634-4139-ACD0-B1727B9212E0}" srcOrd="0" destOrd="0" presId="urn:microsoft.com/office/officeart/2005/8/layout/list1"/>
    <dgm:cxn modelId="{B25B80C8-7773-4B09-804F-1894A4AD82DD}" type="presOf" srcId="{B933FD44-B95D-4435-BA39-6F3D9011A221}" destId="{F0A182B1-817D-48B8-BA76-29D3A7F74063}" srcOrd="1" destOrd="0" presId="urn:microsoft.com/office/officeart/2005/8/layout/list1"/>
    <dgm:cxn modelId="{2322CEE1-45AB-432D-8263-B49D027ED31A}" type="presOf" srcId="{85429640-BFCC-4174-B0BE-AABF3A2CE8C9}" destId="{80AD99A8-49E0-4475-B1CA-4EA53C3317ED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79FEAEE9-997A-4B5C-A8F5-3B6776E71497}" type="presOf" srcId="{FC80056C-BC24-480B-8DBF-24EAB50F1F37}" destId="{E235C06F-3634-4139-ACD0-B1727B9212E0}" srcOrd="0" destOrd="1" presId="urn:microsoft.com/office/officeart/2005/8/layout/list1"/>
    <dgm:cxn modelId="{FD6B29CA-669F-47F8-B92D-813EEC3999DB}" type="presParOf" srcId="{80AD99A8-49E0-4475-B1CA-4EA53C3317ED}" destId="{58FFDBAC-AAF6-412E-892E-8FF04990365A}" srcOrd="0" destOrd="0" presId="urn:microsoft.com/office/officeart/2005/8/layout/list1"/>
    <dgm:cxn modelId="{53E55342-4E08-4FB6-9D5F-9E942F34D6CA}" type="presParOf" srcId="{58FFDBAC-AAF6-412E-892E-8FF04990365A}" destId="{96120DCF-A2C8-4AB9-8B2E-58974ED1D5DD}" srcOrd="0" destOrd="0" presId="urn:microsoft.com/office/officeart/2005/8/layout/list1"/>
    <dgm:cxn modelId="{A2F09F5F-B4CF-46DA-AB53-569B598AB7AD}" type="presParOf" srcId="{58FFDBAC-AAF6-412E-892E-8FF04990365A}" destId="{C19619EE-3A82-4B50-97DA-01E1CFB00227}" srcOrd="1" destOrd="0" presId="urn:microsoft.com/office/officeart/2005/8/layout/list1"/>
    <dgm:cxn modelId="{A49642B4-423C-4890-9472-6FCC6A9D15C0}" type="presParOf" srcId="{80AD99A8-49E0-4475-B1CA-4EA53C3317ED}" destId="{C42095DB-D08E-4E35-842F-B1BC388D465E}" srcOrd="1" destOrd="0" presId="urn:microsoft.com/office/officeart/2005/8/layout/list1"/>
    <dgm:cxn modelId="{85B1B436-6A9F-4B63-A159-DDD71F979915}" type="presParOf" srcId="{80AD99A8-49E0-4475-B1CA-4EA53C3317ED}" destId="{93E9F125-E230-4D62-A003-4E98B6415AD8}" srcOrd="2" destOrd="0" presId="urn:microsoft.com/office/officeart/2005/8/layout/list1"/>
    <dgm:cxn modelId="{15BC0F25-03AE-434E-B355-032D518B2E9F}" type="presParOf" srcId="{80AD99A8-49E0-4475-B1CA-4EA53C3317ED}" destId="{44E456C2-F4F1-4F07-A4C6-998198A239FB}" srcOrd="3" destOrd="0" presId="urn:microsoft.com/office/officeart/2005/8/layout/list1"/>
    <dgm:cxn modelId="{E49E5BAB-6762-4F11-9C64-4F5A5D6A8925}" type="presParOf" srcId="{80AD99A8-49E0-4475-B1CA-4EA53C3317ED}" destId="{FEC6F728-8821-478F-A82B-AED53D389CDF}" srcOrd="4" destOrd="0" presId="urn:microsoft.com/office/officeart/2005/8/layout/list1"/>
    <dgm:cxn modelId="{7370466F-88FB-4E6D-96B1-54E4F3E67C1A}" type="presParOf" srcId="{FEC6F728-8821-478F-A82B-AED53D389CDF}" destId="{FADEE533-269B-47F3-9B31-7AF8ACEC57DA}" srcOrd="0" destOrd="0" presId="urn:microsoft.com/office/officeart/2005/8/layout/list1"/>
    <dgm:cxn modelId="{B6745742-E35B-4A54-95D0-D54124CFD2B7}" type="presParOf" srcId="{FEC6F728-8821-478F-A82B-AED53D389CDF}" destId="{B857914E-9934-4187-90CC-E15F8B3BF5A0}" srcOrd="1" destOrd="0" presId="urn:microsoft.com/office/officeart/2005/8/layout/list1"/>
    <dgm:cxn modelId="{C4A16AD4-C43D-4E61-8EF8-8A5DDA2D609B}" type="presParOf" srcId="{80AD99A8-49E0-4475-B1CA-4EA53C3317ED}" destId="{07DACE34-59E8-4ED2-9D02-FF336905CF32}" srcOrd="5" destOrd="0" presId="urn:microsoft.com/office/officeart/2005/8/layout/list1"/>
    <dgm:cxn modelId="{0098D34D-417B-4383-81D4-4F7947EFA6BF}" type="presParOf" srcId="{80AD99A8-49E0-4475-B1CA-4EA53C3317ED}" destId="{2A86AD56-BC4E-4A76-B11C-2EB83CCC2BEF}" srcOrd="6" destOrd="0" presId="urn:microsoft.com/office/officeart/2005/8/layout/list1"/>
    <dgm:cxn modelId="{5B4296AF-553A-41E3-A66F-FF220C7C5EDF}" type="presParOf" srcId="{80AD99A8-49E0-4475-B1CA-4EA53C3317ED}" destId="{408BB8AF-3E32-42EC-A894-EF0F751667A8}" srcOrd="7" destOrd="0" presId="urn:microsoft.com/office/officeart/2005/8/layout/list1"/>
    <dgm:cxn modelId="{E8BBB2D5-A97A-4F14-9ED6-3E4C54ACE021}" type="presParOf" srcId="{80AD99A8-49E0-4475-B1CA-4EA53C3317ED}" destId="{07B68820-1B6E-4453-A20F-743CA752CD4B}" srcOrd="8" destOrd="0" presId="urn:microsoft.com/office/officeart/2005/8/layout/list1"/>
    <dgm:cxn modelId="{1CBA1AB3-817C-4EC5-AB7D-367CEE288C77}" type="presParOf" srcId="{07B68820-1B6E-4453-A20F-743CA752CD4B}" destId="{F1C37390-8CD7-4571-AD10-5BE081073425}" srcOrd="0" destOrd="0" presId="urn:microsoft.com/office/officeart/2005/8/layout/list1"/>
    <dgm:cxn modelId="{E82EF010-3628-4EBE-9665-08B3B399076C}" type="presParOf" srcId="{07B68820-1B6E-4453-A20F-743CA752CD4B}" destId="{F0A182B1-817D-48B8-BA76-29D3A7F74063}" srcOrd="1" destOrd="0" presId="urn:microsoft.com/office/officeart/2005/8/layout/list1"/>
    <dgm:cxn modelId="{9002144A-18E0-46E2-AC25-A5CDA13F4A73}" type="presParOf" srcId="{80AD99A8-49E0-4475-B1CA-4EA53C3317ED}" destId="{F7C25984-3316-4D87-AC18-99F5F6650CB2}" srcOrd="9" destOrd="0" presId="urn:microsoft.com/office/officeart/2005/8/layout/list1"/>
    <dgm:cxn modelId="{B5482A1F-4BE4-4C70-BC90-0A30531F2D84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/>
            <a:t>What am I learning today?</a:t>
          </a:r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/>
            <a:t>What am I going to do today?</a:t>
          </a:r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/>
            <a:t>How will I show you that I’ve learned it?</a:t>
          </a:r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 custT="1"/>
      <dgm:spPr/>
      <dgm:t>
        <a:bodyPr/>
        <a:lstStyle/>
        <a:p>
          <a:r>
            <a:rPr lang="en-US" sz="1600" dirty="0"/>
            <a:t>Construct an  equilateral triangle, a square, and a regular hexagon, each inscribed in a circle</a:t>
          </a:r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/>
            <a:t>Daily Ticket out the Door</a:t>
          </a:r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/>
            <a:t>Construct a Square, Hexagon, and an Equilateral Triangle Inscribed in a Circle</a:t>
          </a:r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/>
            <a:t>5 Question Daily Assessment</a:t>
          </a:r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587830E-B4AB-482A-BD18-5279BBC936F4}" type="presOf" srcId="{B933FD44-B95D-4435-BA39-6F3D9011A221}" destId="{F1C37390-8CD7-4571-AD10-5BE081073425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30493823-F856-4820-9A4F-663516721935}" type="presOf" srcId="{BC5E312D-E28E-4D11-A228-2AB09988AFAA}" destId="{93E9F125-E230-4D62-A003-4E98B6415AD8}" srcOrd="0" destOrd="1" presId="urn:microsoft.com/office/officeart/2005/8/layout/list1"/>
    <dgm:cxn modelId="{F586E02C-3BE8-4F6A-89CE-C5D961A473FB}" type="presOf" srcId="{FE6C782C-5BAC-477B-B276-A6472DF408E1}" destId="{C19619EE-3A82-4B50-97DA-01E1CFB00227}" srcOrd="1" destOrd="0" presId="urn:microsoft.com/office/officeart/2005/8/layout/list1"/>
    <dgm:cxn modelId="{A76BDE42-BA45-49A6-BD8E-D3291D214883}" type="presOf" srcId="{B60D22E2-DF11-4C55-91CE-356054B2C2FB}" destId="{FADEE533-269B-47F3-9B31-7AF8ACEC57DA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345DCB4E-39F6-47B4-B762-63D392BC9E2B}" type="presOf" srcId="{3DD4DAA3-AB02-49F7-9531-CE92D82418F5}" destId="{2A86AD56-BC4E-4A76-B11C-2EB83CCC2BEF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7AFFF474-771A-4788-93E6-CAAEED2F4BF7}" type="presOf" srcId="{85429640-BFCC-4174-B0BE-AABF3A2CE8C9}" destId="{80AD99A8-49E0-4475-B1CA-4EA53C3317ED}" srcOrd="0" destOrd="0" presId="urn:microsoft.com/office/officeart/2005/8/layout/list1"/>
    <dgm:cxn modelId="{FE61EE59-1A4F-4083-A358-100A2EDC4844}" type="presOf" srcId="{7B9CDA1A-3BEA-45AC-B47A-2DE1648DA192}" destId="{E235C06F-3634-4139-ACD0-B1727B9212E0}" srcOrd="0" destOrd="0" presId="urn:microsoft.com/office/officeart/2005/8/layout/list1"/>
    <dgm:cxn modelId="{E089757F-E8BB-4C2B-8C4B-9DB3CDABF01F}" type="presOf" srcId="{B933FD44-B95D-4435-BA39-6F3D9011A221}" destId="{F0A182B1-817D-48B8-BA76-29D3A7F74063}" srcOrd="1" destOrd="0" presId="urn:microsoft.com/office/officeart/2005/8/layout/list1"/>
    <dgm:cxn modelId="{13156B86-65EF-4E8C-9082-3B68586CCE55}" type="presOf" srcId="{CBBD5AB2-330A-4714-8479-E42EB8787384}" destId="{93E9F125-E230-4D62-A003-4E98B6415AD8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68DCE196-7847-42A5-909D-676AC664CC4D}" type="presOf" srcId="{FC80056C-BC24-480B-8DBF-24EAB50F1F37}" destId="{E235C06F-3634-4139-ACD0-B1727B9212E0}" srcOrd="0" destOrd="1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18E5ABA4-DBFD-4CD8-943A-F3AC5C8883F1}" type="presOf" srcId="{FE6C782C-5BAC-477B-B276-A6472DF408E1}" destId="{96120DCF-A2C8-4AB9-8B2E-58974ED1D5DD}" srcOrd="0" destOrd="0" presId="urn:microsoft.com/office/officeart/2005/8/layout/list1"/>
    <dgm:cxn modelId="{1ADB4CC0-25BE-47EC-87DA-B330EBEA7F4C}" type="presOf" srcId="{B60D22E2-DF11-4C55-91CE-356054B2C2FB}" destId="{B857914E-9934-4187-90CC-E15F8B3BF5A0}" srcOrd="1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A7695A3C-C494-4FB8-B3B2-97EAE85C9C7F}" type="presParOf" srcId="{80AD99A8-49E0-4475-B1CA-4EA53C3317ED}" destId="{58FFDBAC-AAF6-412E-892E-8FF04990365A}" srcOrd="0" destOrd="0" presId="urn:microsoft.com/office/officeart/2005/8/layout/list1"/>
    <dgm:cxn modelId="{0AFD3DC2-C6E8-4AE6-838F-FF640604E284}" type="presParOf" srcId="{58FFDBAC-AAF6-412E-892E-8FF04990365A}" destId="{96120DCF-A2C8-4AB9-8B2E-58974ED1D5DD}" srcOrd="0" destOrd="0" presId="urn:microsoft.com/office/officeart/2005/8/layout/list1"/>
    <dgm:cxn modelId="{F1624F3A-A7F1-43C6-899E-1AD1B01204B7}" type="presParOf" srcId="{58FFDBAC-AAF6-412E-892E-8FF04990365A}" destId="{C19619EE-3A82-4B50-97DA-01E1CFB00227}" srcOrd="1" destOrd="0" presId="urn:microsoft.com/office/officeart/2005/8/layout/list1"/>
    <dgm:cxn modelId="{FE8457A0-9917-437B-B012-790618A58C4B}" type="presParOf" srcId="{80AD99A8-49E0-4475-B1CA-4EA53C3317ED}" destId="{C42095DB-D08E-4E35-842F-B1BC388D465E}" srcOrd="1" destOrd="0" presId="urn:microsoft.com/office/officeart/2005/8/layout/list1"/>
    <dgm:cxn modelId="{7F6BC14B-26AA-4A06-8E94-F82047EA2F80}" type="presParOf" srcId="{80AD99A8-49E0-4475-B1CA-4EA53C3317ED}" destId="{93E9F125-E230-4D62-A003-4E98B6415AD8}" srcOrd="2" destOrd="0" presId="urn:microsoft.com/office/officeart/2005/8/layout/list1"/>
    <dgm:cxn modelId="{E77D20EE-E36C-4A2A-B613-0412DCDE0CE1}" type="presParOf" srcId="{80AD99A8-49E0-4475-B1CA-4EA53C3317ED}" destId="{44E456C2-F4F1-4F07-A4C6-998198A239FB}" srcOrd="3" destOrd="0" presId="urn:microsoft.com/office/officeart/2005/8/layout/list1"/>
    <dgm:cxn modelId="{39CAE49A-4F04-4C57-95FC-EA0FB659395B}" type="presParOf" srcId="{80AD99A8-49E0-4475-B1CA-4EA53C3317ED}" destId="{FEC6F728-8821-478F-A82B-AED53D389CDF}" srcOrd="4" destOrd="0" presId="urn:microsoft.com/office/officeart/2005/8/layout/list1"/>
    <dgm:cxn modelId="{0E0810CE-6DE2-4EF6-9EB0-E786BE8D37EE}" type="presParOf" srcId="{FEC6F728-8821-478F-A82B-AED53D389CDF}" destId="{FADEE533-269B-47F3-9B31-7AF8ACEC57DA}" srcOrd="0" destOrd="0" presId="urn:microsoft.com/office/officeart/2005/8/layout/list1"/>
    <dgm:cxn modelId="{FEC8CDC0-7B61-4B1D-B507-26AB8598EE2E}" type="presParOf" srcId="{FEC6F728-8821-478F-A82B-AED53D389CDF}" destId="{B857914E-9934-4187-90CC-E15F8B3BF5A0}" srcOrd="1" destOrd="0" presId="urn:microsoft.com/office/officeart/2005/8/layout/list1"/>
    <dgm:cxn modelId="{3C2131CC-8C95-4358-992E-95385F18CC49}" type="presParOf" srcId="{80AD99A8-49E0-4475-B1CA-4EA53C3317ED}" destId="{07DACE34-59E8-4ED2-9D02-FF336905CF32}" srcOrd="5" destOrd="0" presId="urn:microsoft.com/office/officeart/2005/8/layout/list1"/>
    <dgm:cxn modelId="{F65052F4-1C5C-4678-AA4B-58FB50EDCCC0}" type="presParOf" srcId="{80AD99A8-49E0-4475-B1CA-4EA53C3317ED}" destId="{2A86AD56-BC4E-4A76-B11C-2EB83CCC2BEF}" srcOrd="6" destOrd="0" presId="urn:microsoft.com/office/officeart/2005/8/layout/list1"/>
    <dgm:cxn modelId="{4CE868B0-7B5D-4DFE-9939-17E1B52F3E26}" type="presParOf" srcId="{80AD99A8-49E0-4475-B1CA-4EA53C3317ED}" destId="{408BB8AF-3E32-42EC-A894-EF0F751667A8}" srcOrd="7" destOrd="0" presId="urn:microsoft.com/office/officeart/2005/8/layout/list1"/>
    <dgm:cxn modelId="{89AEDFFB-317C-4D70-8115-0941128F7642}" type="presParOf" srcId="{80AD99A8-49E0-4475-B1CA-4EA53C3317ED}" destId="{07B68820-1B6E-4453-A20F-743CA752CD4B}" srcOrd="8" destOrd="0" presId="urn:microsoft.com/office/officeart/2005/8/layout/list1"/>
    <dgm:cxn modelId="{9D38E716-E0F0-4E26-8FC1-E503088BB4E3}" type="presParOf" srcId="{07B68820-1B6E-4453-A20F-743CA752CD4B}" destId="{F1C37390-8CD7-4571-AD10-5BE081073425}" srcOrd="0" destOrd="0" presId="urn:microsoft.com/office/officeart/2005/8/layout/list1"/>
    <dgm:cxn modelId="{F4F0D5EE-3402-4FDF-B155-43A0FC80A21B}" type="presParOf" srcId="{07B68820-1B6E-4453-A20F-743CA752CD4B}" destId="{F0A182B1-817D-48B8-BA76-29D3A7F74063}" srcOrd="1" destOrd="0" presId="urn:microsoft.com/office/officeart/2005/8/layout/list1"/>
    <dgm:cxn modelId="{3BA88E4C-270B-4B54-B8C2-51BFBB73B40B}" type="presParOf" srcId="{80AD99A8-49E0-4475-B1CA-4EA53C3317ED}" destId="{F7C25984-3316-4D87-AC18-99F5F6650CB2}" srcOrd="9" destOrd="0" presId="urn:microsoft.com/office/officeart/2005/8/layout/list1"/>
    <dgm:cxn modelId="{8C10ECBB-CA1D-4421-A86D-7F460181B5F3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/>
            <a:t>What am I learning today?</a:t>
          </a:r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/>
            <a:t>What am I going to do today?</a:t>
          </a:r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/>
            <a:t>How will I show you that I’ve learned it?</a:t>
          </a:r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 custT="1"/>
      <dgm:spPr/>
      <dgm:t>
        <a:bodyPr/>
        <a:lstStyle/>
        <a:p>
          <a:r>
            <a:rPr lang="en-US" sz="1600" dirty="0"/>
            <a:t>Construct an  equilateral triangle, a square, and a regular hexagon, each inscribed in a circle</a:t>
          </a:r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/>
            <a:t>Daily Ticket out the Door</a:t>
          </a:r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/>
            <a:t>Construct a Square, Hexagon, and an Equilateral Triangle Inscribed in a Circle</a:t>
          </a:r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/>
            <a:t>5 Question Daily Assessment</a:t>
          </a:r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EB13000-98F6-4F5C-9356-97D2882818AF}" type="presOf" srcId="{CBBD5AB2-330A-4714-8479-E42EB8787384}" destId="{93E9F125-E230-4D62-A003-4E98B6415AD8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6CF6F034-21F8-48BB-9115-41D10DD5CD62}" type="presOf" srcId="{B60D22E2-DF11-4C55-91CE-356054B2C2FB}" destId="{FADEE533-269B-47F3-9B31-7AF8ACEC57DA}" srcOrd="0" destOrd="0" presId="urn:microsoft.com/office/officeart/2005/8/layout/list1"/>
    <dgm:cxn modelId="{CECF9236-F8D9-4B20-B1AD-BB161667C2F0}" type="presOf" srcId="{B933FD44-B95D-4435-BA39-6F3D9011A221}" destId="{F1C37390-8CD7-4571-AD10-5BE081073425}" srcOrd="0" destOrd="0" presId="urn:microsoft.com/office/officeart/2005/8/layout/list1"/>
    <dgm:cxn modelId="{D9487C3B-5B29-4621-A307-F76D99F68668}" type="presOf" srcId="{3DD4DAA3-AB02-49F7-9531-CE92D82418F5}" destId="{2A86AD56-BC4E-4A76-B11C-2EB83CCC2BEF}" srcOrd="0" destOrd="0" presId="urn:microsoft.com/office/officeart/2005/8/layout/list1"/>
    <dgm:cxn modelId="{B5A00445-E84A-4CA1-AAF9-FF48AA74E9EF}" type="presOf" srcId="{B933FD44-B95D-4435-BA39-6F3D9011A221}" destId="{F0A182B1-817D-48B8-BA76-29D3A7F74063}" srcOrd="1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67A1C870-9B50-4690-A697-6CE1E414455B}" type="presOf" srcId="{7B9CDA1A-3BEA-45AC-B47A-2DE1648DA192}" destId="{E235C06F-3634-4139-ACD0-B1727B9212E0}" srcOrd="0" destOrd="0" presId="urn:microsoft.com/office/officeart/2005/8/layout/list1"/>
    <dgm:cxn modelId="{57CD197A-9642-403F-B138-94B18EADB674}" type="presOf" srcId="{FE6C782C-5BAC-477B-B276-A6472DF408E1}" destId="{96120DCF-A2C8-4AB9-8B2E-58974ED1D5DD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18A5BC9A-9A02-488B-B781-77C5D7F2AECB}" type="presOf" srcId="{FE6C782C-5BAC-477B-B276-A6472DF408E1}" destId="{C19619EE-3A82-4B50-97DA-01E1CFB00227}" srcOrd="1" destOrd="0" presId="urn:microsoft.com/office/officeart/2005/8/layout/list1"/>
    <dgm:cxn modelId="{CF1D969C-633F-47A9-9718-18EC9A8822EA}" type="presOf" srcId="{B60D22E2-DF11-4C55-91CE-356054B2C2FB}" destId="{B857914E-9934-4187-90CC-E15F8B3BF5A0}" srcOrd="1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B6166AA8-6261-4EBC-B711-12027296B265}" type="presOf" srcId="{FC80056C-BC24-480B-8DBF-24EAB50F1F37}" destId="{E235C06F-3634-4139-ACD0-B1727B9212E0}" srcOrd="0" destOrd="1" presId="urn:microsoft.com/office/officeart/2005/8/layout/list1"/>
    <dgm:cxn modelId="{66E875BE-7060-426D-9810-34CEC2F4E088}" type="presOf" srcId="{85429640-BFCC-4174-B0BE-AABF3A2CE8C9}" destId="{80AD99A8-49E0-4475-B1CA-4EA53C3317ED}" srcOrd="0" destOrd="0" presId="urn:microsoft.com/office/officeart/2005/8/layout/list1"/>
    <dgm:cxn modelId="{2D0EC9D2-10D2-45C4-BED3-6881FC946AE5}" type="presOf" srcId="{BC5E312D-E28E-4D11-A228-2AB09988AFAA}" destId="{93E9F125-E230-4D62-A003-4E98B6415AD8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D31201C8-9F95-4089-AFC0-7A0C52DB295E}" type="presParOf" srcId="{80AD99A8-49E0-4475-B1CA-4EA53C3317ED}" destId="{58FFDBAC-AAF6-412E-892E-8FF04990365A}" srcOrd="0" destOrd="0" presId="urn:microsoft.com/office/officeart/2005/8/layout/list1"/>
    <dgm:cxn modelId="{B06DFFCB-9B5C-4A29-9595-E337A49F9202}" type="presParOf" srcId="{58FFDBAC-AAF6-412E-892E-8FF04990365A}" destId="{96120DCF-A2C8-4AB9-8B2E-58974ED1D5DD}" srcOrd="0" destOrd="0" presId="urn:microsoft.com/office/officeart/2005/8/layout/list1"/>
    <dgm:cxn modelId="{A0D69513-F0F4-4E85-A37D-43571F275506}" type="presParOf" srcId="{58FFDBAC-AAF6-412E-892E-8FF04990365A}" destId="{C19619EE-3A82-4B50-97DA-01E1CFB00227}" srcOrd="1" destOrd="0" presId="urn:microsoft.com/office/officeart/2005/8/layout/list1"/>
    <dgm:cxn modelId="{9E7B6333-C6B6-4A44-B354-231468340E5A}" type="presParOf" srcId="{80AD99A8-49E0-4475-B1CA-4EA53C3317ED}" destId="{C42095DB-D08E-4E35-842F-B1BC388D465E}" srcOrd="1" destOrd="0" presId="urn:microsoft.com/office/officeart/2005/8/layout/list1"/>
    <dgm:cxn modelId="{9A398483-9700-421C-818E-DA601B949FD7}" type="presParOf" srcId="{80AD99A8-49E0-4475-B1CA-4EA53C3317ED}" destId="{93E9F125-E230-4D62-A003-4E98B6415AD8}" srcOrd="2" destOrd="0" presId="urn:microsoft.com/office/officeart/2005/8/layout/list1"/>
    <dgm:cxn modelId="{C4B6EEFF-6958-4756-9D12-891419336A70}" type="presParOf" srcId="{80AD99A8-49E0-4475-B1CA-4EA53C3317ED}" destId="{44E456C2-F4F1-4F07-A4C6-998198A239FB}" srcOrd="3" destOrd="0" presId="urn:microsoft.com/office/officeart/2005/8/layout/list1"/>
    <dgm:cxn modelId="{821A01F0-E945-44A4-8D8D-8C8734320B79}" type="presParOf" srcId="{80AD99A8-49E0-4475-B1CA-4EA53C3317ED}" destId="{FEC6F728-8821-478F-A82B-AED53D389CDF}" srcOrd="4" destOrd="0" presId="urn:microsoft.com/office/officeart/2005/8/layout/list1"/>
    <dgm:cxn modelId="{B648BB7E-B273-48F2-BBE5-C77393F83853}" type="presParOf" srcId="{FEC6F728-8821-478F-A82B-AED53D389CDF}" destId="{FADEE533-269B-47F3-9B31-7AF8ACEC57DA}" srcOrd="0" destOrd="0" presId="urn:microsoft.com/office/officeart/2005/8/layout/list1"/>
    <dgm:cxn modelId="{E7070592-A94F-413B-BCD1-923B88B472C5}" type="presParOf" srcId="{FEC6F728-8821-478F-A82B-AED53D389CDF}" destId="{B857914E-9934-4187-90CC-E15F8B3BF5A0}" srcOrd="1" destOrd="0" presId="urn:microsoft.com/office/officeart/2005/8/layout/list1"/>
    <dgm:cxn modelId="{6AC061B1-7200-4FC0-8046-517C79B541D7}" type="presParOf" srcId="{80AD99A8-49E0-4475-B1CA-4EA53C3317ED}" destId="{07DACE34-59E8-4ED2-9D02-FF336905CF32}" srcOrd="5" destOrd="0" presId="urn:microsoft.com/office/officeart/2005/8/layout/list1"/>
    <dgm:cxn modelId="{B86844AE-A100-419C-8AB2-4DC4286162D4}" type="presParOf" srcId="{80AD99A8-49E0-4475-B1CA-4EA53C3317ED}" destId="{2A86AD56-BC4E-4A76-B11C-2EB83CCC2BEF}" srcOrd="6" destOrd="0" presId="urn:microsoft.com/office/officeart/2005/8/layout/list1"/>
    <dgm:cxn modelId="{4ABD99B1-B795-48F8-9629-1E1DC0069847}" type="presParOf" srcId="{80AD99A8-49E0-4475-B1CA-4EA53C3317ED}" destId="{408BB8AF-3E32-42EC-A894-EF0F751667A8}" srcOrd="7" destOrd="0" presId="urn:microsoft.com/office/officeart/2005/8/layout/list1"/>
    <dgm:cxn modelId="{C79C15AA-E0EB-40A7-9C21-C382279AECF4}" type="presParOf" srcId="{80AD99A8-49E0-4475-B1CA-4EA53C3317ED}" destId="{07B68820-1B6E-4453-A20F-743CA752CD4B}" srcOrd="8" destOrd="0" presId="urn:microsoft.com/office/officeart/2005/8/layout/list1"/>
    <dgm:cxn modelId="{6D46A9B4-5CF6-42BF-BB35-BDCA4C746C33}" type="presParOf" srcId="{07B68820-1B6E-4453-A20F-743CA752CD4B}" destId="{F1C37390-8CD7-4571-AD10-5BE081073425}" srcOrd="0" destOrd="0" presId="urn:microsoft.com/office/officeart/2005/8/layout/list1"/>
    <dgm:cxn modelId="{ABE2660F-0C1B-4ADD-B002-AF528DC603D6}" type="presParOf" srcId="{07B68820-1B6E-4453-A20F-743CA752CD4B}" destId="{F0A182B1-817D-48B8-BA76-29D3A7F74063}" srcOrd="1" destOrd="0" presId="urn:microsoft.com/office/officeart/2005/8/layout/list1"/>
    <dgm:cxn modelId="{FDABCBA7-B0AA-4AF7-B70A-18FC5773D0F0}" type="presParOf" srcId="{80AD99A8-49E0-4475-B1CA-4EA53C3317ED}" destId="{F7C25984-3316-4D87-AC18-99F5F6650CB2}" srcOrd="9" destOrd="0" presId="urn:microsoft.com/office/officeart/2005/8/layout/list1"/>
    <dgm:cxn modelId="{69BC0E97-DF89-491F-A002-E68B08FB8A52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148651"/>
          <a:ext cx="3217305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Make formal geometric constructions with a variety of tools and methods</a:t>
          </a:r>
        </a:p>
      </dsp:txBody>
      <dsp:txXfrm>
        <a:off x="0" y="1148651"/>
        <a:ext cx="3217305" cy="1530900"/>
      </dsp:txXfrm>
    </dsp:sp>
    <dsp:sp modelId="{C19619EE-3A82-4B50-97DA-01E1CFB00227}">
      <dsp:nvSpPr>
        <dsp:cNvPr id="0" name=""/>
        <dsp:cNvSpPr/>
      </dsp:nvSpPr>
      <dsp:spPr>
        <a:xfrm>
          <a:off x="160865" y="1015811"/>
          <a:ext cx="2252113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am I learning today?</a:t>
          </a:r>
        </a:p>
      </dsp:txBody>
      <dsp:txXfrm>
        <a:off x="173834" y="1028780"/>
        <a:ext cx="2226175" cy="239742"/>
      </dsp:txXfrm>
    </dsp:sp>
    <dsp:sp modelId="{2A86AD56-BC4E-4A76-B11C-2EB83CCC2BEF}">
      <dsp:nvSpPr>
        <dsp:cNvPr id="0" name=""/>
        <dsp:cNvSpPr/>
      </dsp:nvSpPr>
      <dsp:spPr>
        <a:xfrm>
          <a:off x="0" y="2860991"/>
          <a:ext cx="321730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Copy a Segment, Construct a Segment Bisector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Copy an Angle, Construct an Angle Bisector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Construct Parallel Lines and Perpendicular Bisector</a:t>
          </a:r>
        </a:p>
      </dsp:txBody>
      <dsp:txXfrm>
        <a:off x="0" y="2860991"/>
        <a:ext cx="3217305" cy="680400"/>
      </dsp:txXfrm>
    </dsp:sp>
    <dsp:sp modelId="{B857914E-9934-4187-90CC-E15F8B3BF5A0}">
      <dsp:nvSpPr>
        <dsp:cNvPr id="0" name=""/>
        <dsp:cNvSpPr/>
      </dsp:nvSpPr>
      <dsp:spPr>
        <a:xfrm>
          <a:off x="160865" y="2728151"/>
          <a:ext cx="2252113" cy="26568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am I going to do today?</a:t>
          </a:r>
        </a:p>
      </dsp:txBody>
      <dsp:txXfrm>
        <a:off x="173834" y="2741120"/>
        <a:ext cx="2226175" cy="239742"/>
      </dsp:txXfrm>
    </dsp:sp>
    <dsp:sp modelId="{E235C06F-3634-4139-ACD0-B1727B9212E0}">
      <dsp:nvSpPr>
        <dsp:cNvPr id="0" name=""/>
        <dsp:cNvSpPr/>
      </dsp:nvSpPr>
      <dsp:spPr>
        <a:xfrm>
          <a:off x="0" y="3722831"/>
          <a:ext cx="3217305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5 Question Daily Assessment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Daily Ticket out the Door</a:t>
          </a:r>
        </a:p>
      </dsp:txBody>
      <dsp:txXfrm>
        <a:off x="0" y="3722831"/>
        <a:ext cx="3217305" cy="524475"/>
      </dsp:txXfrm>
    </dsp:sp>
    <dsp:sp modelId="{F0A182B1-817D-48B8-BA76-29D3A7F74063}">
      <dsp:nvSpPr>
        <dsp:cNvPr id="0" name=""/>
        <dsp:cNvSpPr/>
      </dsp:nvSpPr>
      <dsp:spPr>
        <a:xfrm>
          <a:off x="160865" y="3589991"/>
          <a:ext cx="2252113" cy="2656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will I show you that I’ve learned it?</a:t>
          </a:r>
        </a:p>
      </dsp:txBody>
      <dsp:txXfrm>
        <a:off x="173834" y="3602960"/>
        <a:ext cx="2226175" cy="23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148651"/>
          <a:ext cx="3217305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Make formal geometric constructions with a variety of tools and methods</a:t>
          </a:r>
        </a:p>
      </dsp:txBody>
      <dsp:txXfrm>
        <a:off x="0" y="1148651"/>
        <a:ext cx="3217305" cy="1530900"/>
      </dsp:txXfrm>
    </dsp:sp>
    <dsp:sp modelId="{C19619EE-3A82-4B50-97DA-01E1CFB00227}">
      <dsp:nvSpPr>
        <dsp:cNvPr id="0" name=""/>
        <dsp:cNvSpPr/>
      </dsp:nvSpPr>
      <dsp:spPr>
        <a:xfrm>
          <a:off x="160865" y="1015811"/>
          <a:ext cx="2252113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am I learning today?</a:t>
          </a:r>
        </a:p>
      </dsp:txBody>
      <dsp:txXfrm>
        <a:off x="173834" y="1028780"/>
        <a:ext cx="2226175" cy="239742"/>
      </dsp:txXfrm>
    </dsp:sp>
    <dsp:sp modelId="{2A86AD56-BC4E-4A76-B11C-2EB83CCC2BEF}">
      <dsp:nvSpPr>
        <dsp:cNvPr id="0" name=""/>
        <dsp:cNvSpPr/>
      </dsp:nvSpPr>
      <dsp:spPr>
        <a:xfrm>
          <a:off x="0" y="2860991"/>
          <a:ext cx="321730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Copy a Segment, Construct a Segment Bisector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Copy an Angle, Construct an Angle Bisector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Construct Parallel Lines and Perpendicular Bisector</a:t>
          </a:r>
        </a:p>
      </dsp:txBody>
      <dsp:txXfrm>
        <a:off x="0" y="2860991"/>
        <a:ext cx="3217305" cy="680400"/>
      </dsp:txXfrm>
    </dsp:sp>
    <dsp:sp modelId="{B857914E-9934-4187-90CC-E15F8B3BF5A0}">
      <dsp:nvSpPr>
        <dsp:cNvPr id="0" name=""/>
        <dsp:cNvSpPr/>
      </dsp:nvSpPr>
      <dsp:spPr>
        <a:xfrm>
          <a:off x="160865" y="2728151"/>
          <a:ext cx="2252113" cy="26568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am I going to do today?</a:t>
          </a:r>
        </a:p>
      </dsp:txBody>
      <dsp:txXfrm>
        <a:off x="173834" y="2741120"/>
        <a:ext cx="2226175" cy="239742"/>
      </dsp:txXfrm>
    </dsp:sp>
    <dsp:sp modelId="{E235C06F-3634-4139-ACD0-B1727B9212E0}">
      <dsp:nvSpPr>
        <dsp:cNvPr id="0" name=""/>
        <dsp:cNvSpPr/>
      </dsp:nvSpPr>
      <dsp:spPr>
        <a:xfrm>
          <a:off x="0" y="3722831"/>
          <a:ext cx="3217305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5 Question Daily Assessment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Daily Ticket out the Door</a:t>
          </a:r>
        </a:p>
      </dsp:txBody>
      <dsp:txXfrm>
        <a:off x="0" y="3722831"/>
        <a:ext cx="3217305" cy="524475"/>
      </dsp:txXfrm>
    </dsp:sp>
    <dsp:sp modelId="{F0A182B1-817D-48B8-BA76-29D3A7F74063}">
      <dsp:nvSpPr>
        <dsp:cNvPr id="0" name=""/>
        <dsp:cNvSpPr/>
      </dsp:nvSpPr>
      <dsp:spPr>
        <a:xfrm>
          <a:off x="160865" y="3589991"/>
          <a:ext cx="2252113" cy="2656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will I show you that I’ve learned it?</a:t>
          </a:r>
        </a:p>
      </dsp:txBody>
      <dsp:txXfrm>
        <a:off x="173834" y="3602960"/>
        <a:ext cx="2226175" cy="239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148651"/>
          <a:ext cx="3217305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Make formal geometric constructions with a variety of tools and methods</a:t>
          </a:r>
        </a:p>
      </dsp:txBody>
      <dsp:txXfrm>
        <a:off x="0" y="1148651"/>
        <a:ext cx="3217305" cy="1530900"/>
      </dsp:txXfrm>
    </dsp:sp>
    <dsp:sp modelId="{C19619EE-3A82-4B50-97DA-01E1CFB00227}">
      <dsp:nvSpPr>
        <dsp:cNvPr id="0" name=""/>
        <dsp:cNvSpPr/>
      </dsp:nvSpPr>
      <dsp:spPr>
        <a:xfrm>
          <a:off x="160865" y="1015811"/>
          <a:ext cx="2252113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am I learning today?</a:t>
          </a:r>
        </a:p>
      </dsp:txBody>
      <dsp:txXfrm>
        <a:off x="173834" y="1028780"/>
        <a:ext cx="2226175" cy="239742"/>
      </dsp:txXfrm>
    </dsp:sp>
    <dsp:sp modelId="{2A86AD56-BC4E-4A76-B11C-2EB83CCC2BEF}">
      <dsp:nvSpPr>
        <dsp:cNvPr id="0" name=""/>
        <dsp:cNvSpPr/>
      </dsp:nvSpPr>
      <dsp:spPr>
        <a:xfrm>
          <a:off x="0" y="2860991"/>
          <a:ext cx="321730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Copy a Segment, Construct a Segment Bisector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Copy an Angle, Construct an Angle Bisector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Construct Parallel Lines and Perpendicular Bisector</a:t>
          </a:r>
        </a:p>
      </dsp:txBody>
      <dsp:txXfrm>
        <a:off x="0" y="2860991"/>
        <a:ext cx="3217305" cy="680400"/>
      </dsp:txXfrm>
    </dsp:sp>
    <dsp:sp modelId="{B857914E-9934-4187-90CC-E15F8B3BF5A0}">
      <dsp:nvSpPr>
        <dsp:cNvPr id="0" name=""/>
        <dsp:cNvSpPr/>
      </dsp:nvSpPr>
      <dsp:spPr>
        <a:xfrm>
          <a:off x="160865" y="2728151"/>
          <a:ext cx="2252113" cy="26568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am I going to do today?</a:t>
          </a:r>
        </a:p>
      </dsp:txBody>
      <dsp:txXfrm>
        <a:off x="173834" y="2741120"/>
        <a:ext cx="2226175" cy="239742"/>
      </dsp:txXfrm>
    </dsp:sp>
    <dsp:sp modelId="{E235C06F-3634-4139-ACD0-B1727B9212E0}">
      <dsp:nvSpPr>
        <dsp:cNvPr id="0" name=""/>
        <dsp:cNvSpPr/>
      </dsp:nvSpPr>
      <dsp:spPr>
        <a:xfrm>
          <a:off x="0" y="3722831"/>
          <a:ext cx="3217305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5 Question Daily Assessment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Daily Ticket out the Door</a:t>
          </a:r>
        </a:p>
      </dsp:txBody>
      <dsp:txXfrm>
        <a:off x="0" y="3722831"/>
        <a:ext cx="3217305" cy="524475"/>
      </dsp:txXfrm>
    </dsp:sp>
    <dsp:sp modelId="{F0A182B1-817D-48B8-BA76-29D3A7F74063}">
      <dsp:nvSpPr>
        <dsp:cNvPr id="0" name=""/>
        <dsp:cNvSpPr/>
      </dsp:nvSpPr>
      <dsp:spPr>
        <a:xfrm>
          <a:off x="160865" y="3589991"/>
          <a:ext cx="2252113" cy="2656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will I show you that I’ve learned it?</a:t>
          </a:r>
        </a:p>
      </dsp:txBody>
      <dsp:txXfrm>
        <a:off x="173834" y="3602960"/>
        <a:ext cx="2226175" cy="239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148651"/>
          <a:ext cx="3217305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Make formal geometric constructions with a variety of tools and methods</a:t>
          </a:r>
        </a:p>
      </dsp:txBody>
      <dsp:txXfrm>
        <a:off x="0" y="1148651"/>
        <a:ext cx="3217305" cy="1530900"/>
      </dsp:txXfrm>
    </dsp:sp>
    <dsp:sp modelId="{C19619EE-3A82-4B50-97DA-01E1CFB00227}">
      <dsp:nvSpPr>
        <dsp:cNvPr id="0" name=""/>
        <dsp:cNvSpPr/>
      </dsp:nvSpPr>
      <dsp:spPr>
        <a:xfrm>
          <a:off x="160865" y="1015811"/>
          <a:ext cx="2252113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am I learning today?</a:t>
          </a:r>
        </a:p>
      </dsp:txBody>
      <dsp:txXfrm>
        <a:off x="173834" y="1028780"/>
        <a:ext cx="2226175" cy="239742"/>
      </dsp:txXfrm>
    </dsp:sp>
    <dsp:sp modelId="{2A86AD56-BC4E-4A76-B11C-2EB83CCC2BEF}">
      <dsp:nvSpPr>
        <dsp:cNvPr id="0" name=""/>
        <dsp:cNvSpPr/>
      </dsp:nvSpPr>
      <dsp:spPr>
        <a:xfrm>
          <a:off x="0" y="2860991"/>
          <a:ext cx="321730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Copy a Segment, Construct a Segment Bisector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Copy an Angle, Construct an Angle Bisector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Construct Parallel Lines and Perpendicular Bisector</a:t>
          </a:r>
        </a:p>
      </dsp:txBody>
      <dsp:txXfrm>
        <a:off x="0" y="2860991"/>
        <a:ext cx="3217305" cy="680400"/>
      </dsp:txXfrm>
    </dsp:sp>
    <dsp:sp modelId="{B857914E-9934-4187-90CC-E15F8B3BF5A0}">
      <dsp:nvSpPr>
        <dsp:cNvPr id="0" name=""/>
        <dsp:cNvSpPr/>
      </dsp:nvSpPr>
      <dsp:spPr>
        <a:xfrm>
          <a:off x="160865" y="2728151"/>
          <a:ext cx="2252113" cy="26568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am I going to do today?</a:t>
          </a:r>
        </a:p>
      </dsp:txBody>
      <dsp:txXfrm>
        <a:off x="173834" y="2741120"/>
        <a:ext cx="2226175" cy="239742"/>
      </dsp:txXfrm>
    </dsp:sp>
    <dsp:sp modelId="{E235C06F-3634-4139-ACD0-B1727B9212E0}">
      <dsp:nvSpPr>
        <dsp:cNvPr id="0" name=""/>
        <dsp:cNvSpPr/>
      </dsp:nvSpPr>
      <dsp:spPr>
        <a:xfrm>
          <a:off x="0" y="3722831"/>
          <a:ext cx="3217305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5 Question Daily Assessment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Daily Ticket out the Door</a:t>
          </a:r>
        </a:p>
      </dsp:txBody>
      <dsp:txXfrm>
        <a:off x="0" y="3722831"/>
        <a:ext cx="3217305" cy="524475"/>
      </dsp:txXfrm>
    </dsp:sp>
    <dsp:sp modelId="{F0A182B1-817D-48B8-BA76-29D3A7F74063}">
      <dsp:nvSpPr>
        <dsp:cNvPr id="0" name=""/>
        <dsp:cNvSpPr/>
      </dsp:nvSpPr>
      <dsp:spPr>
        <a:xfrm>
          <a:off x="160865" y="3589991"/>
          <a:ext cx="2252113" cy="2656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will I show you that I’ve learned it?</a:t>
          </a:r>
        </a:p>
      </dsp:txBody>
      <dsp:txXfrm>
        <a:off x="173834" y="3602960"/>
        <a:ext cx="2226175" cy="2397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148651"/>
          <a:ext cx="3217305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Make formal geometric constructions with a variety of tools and methods</a:t>
          </a:r>
        </a:p>
      </dsp:txBody>
      <dsp:txXfrm>
        <a:off x="0" y="1148651"/>
        <a:ext cx="3217305" cy="1530900"/>
      </dsp:txXfrm>
    </dsp:sp>
    <dsp:sp modelId="{C19619EE-3A82-4B50-97DA-01E1CFB00227}">
      <dsp:nvSpPr>
        <dsp:cNvPr id="0" name=""/>
        <dsp:cNvSpPr/>
      </dsp:nvSpPr>
      <dsp:spPr>
        <a:xfrm>
          <a:off x="160865" y="1015811"/>
          <a:ext cx="2252113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am I learning today?</a:t>
          </a:r>
        </a:p>
      </dsp:txBody>
      <dsp:txXfrm>
        <a:off x="173834" y="1028780"/>
        <a:ext cx="2226175" cy="239742"/>
      </dsp:txXfrm>
    </dsp:sp>
    <dsp:sp modelId="{2A86AD56-BC4E-4A76-B11C-2EB83CCC2BEF}">
      <dsp:nvSpPr>
        <dsp:cNvPr id="0" name=""/>
        <dsp:cNvSpPr/>
      </dsp:nvSpPr>
      <dsp:spPr>
        <a:xfrm>
          <a:off x="0" y="2860991"/>
          <a:ext cx="321730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Copy a Segment, Construct a Segment Bisector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Copy an Angle, Construct an Angle Bisector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Construct Parallel Lines and Perpendicular Bisector</a:t>
          </a:r>
        </a:p>
      </dsp:txBody>
      <dsp:txXfrm>
        <a:off x="0" y="2860991"/>
        <a:ext cx="3217305" cy="680400"/>
      </dsp:txXfrm>
    </dsp:sp>
    <dsp:sp modelId="{B857914E-9934-4187-90CC-E15F8B3BF5A0}">
      <dsp:nvSpPr>
        <dsp:cNvPr id="0" name=""/>
        <dsp:cNvSpPr/>
      </dsp:nvSpPr>
      <dsp:spPr>
        <a:xfrm>
          <a:off x="160865" y="2728151"/>
          <a:ext cx="2252113" cy="26568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am I going to do today?</a:t>
          </a:r>
        </a:p>
      </dsp:txBody>
      <dsp:txXfrm>
        <a:off x="173834" y="2741120"/>
        <a:ext cx="2226175" cy="239742"/>
      </dsp:txXfrm>
    </dsp:sp>
    <dsp:sp modelId="{E235C06F-3634-4139-ACD0-B1727B9212E0}">
      <dsp:nvSpPr>
        <dsp:cNvPr id="0" name=""/>
        <dsp:cNvSpPr/>
      </dsp:nvSpPr>
      <dsp:spPr>
        <a:xfrm>
          <a:off x="0" y="3722831"/>
          <a:ext cx="3217305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5 Question Daily Assessment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Daily Ticket out the Door</a:t>
          </a:r>
        </a:p>
      </dsp:txBody>
      <dsp:txXfrm>
        <a:off x="0" y="3722831"/>
        <a:ext cx="3217305" cy="524475"/>
      </dsp:txXfrm>
    </dsp:sp>
    <dsp:sp modelId="{F0A182B1-817D-48B8-BA76-29D3A7F74063}">
      <dsp:nvSpPr>
        <dsp:cNvPr id="0" name=""/>
        <dsp:cNvSpPr/>
      </dsp:nvSpPr>
      <dsp:spPr>
        <a:xfrm>
          <a:off x="160865" y="3589991"/>
          <a:ext cx="2252113" cy="2656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will I show you that I’ve learned it?</a:t>
          </a:r>
        </a:p>
      </dsp:txBody>
      <dsp:txXfrm>
        <a:off x="173834" y="3602960"/>
        <a:ext cx="2226175" cy="2397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148651"/>
          <a:ext cx="3217305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Make formal geometric constructions with a variety of tools and methods</a:t>
          </a:r>
        </a:p>
      </dsp:txBody>
      <dsp:txXfrm>
        <a:off x="0" y="1148651"/>
        <a:ext cx="3217305" cy="1530900"/>
      </dsp:txXfrm>
    </dsp:sp>
    <dsp:sp modelId="{C19619EE-3A82-4B50-97DA-01E1CFB00227}">
      <dsp:nvSpPr>
        <dsp:cNvPr id="0" name=""/>
        <dsp:cNvSpPr/>
      </dsp:nvSpPr>
      <dsp:spPr>
        <a:xfrm>
          <a:off x="160865" y="1015811"/>
          <a:ext cx="2252113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am I learning today?</a:t>
          </a:r>
        </a:p>
      </dsp:txBody>
      <dsp:txXfrm>
        <a:off x="173834" y="1028780"/>
        <a:ext cx="2226175" cy="239742"/>
      </dsp:txXfrm>
    </dsp:sp>
    <dsp:sp modelId="{2A86AD56-BC4E-4A76-B11C-2EB83CCC2BEF}">
      <dsp:nvSpPr>
        <dsp:cNvPr id="0" name=""/>
        <dsp:cNvSpPr/>
      </dsp:nvSpPr>
      <dsp:spPr>
        <a:xfrm>
          <a:off x="0" y="2860991"/>
          <a:ext cx="321730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Copy a Segment, Construct a Segment Bisector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Copy an Angle, Construct an Angle Bisector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Construct Parallel Lines and Perpendicular Bisector</a:t>
          </a:r>
        </a:p>
      </dsp:txBody>
      <dsp:txXfrm>
        <a:off x="0" y="2860991"/>
        <a:ext cx="3217305" cy="680400"/>
      </dsp:txXfrm>
    </dsp:sp>
    <dsp:sp modelId="{B857914E-9934-4187-90CC-E15F8B3BF5A0}">
      <dsp:nvSpPr>
        <dsp:cNvPr id="0" name=""/>
        <dsp:cNvSpPr/>
      </dsp:nvSpPr>
      <dsp:spPr>
        <a:xfrm>
          <a:off x="160865" y="2728151"/>
          <a:ext cx="2252113" cy="26568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am I going to do today?</a:t>
          </a:r>
        </a:p>
      </dsp:txBody>
      <dsp:txXfrm>
        <a:off x="173834" y="2741120"/>
        <a:ext cx="2226175" cy="239742"/>
      </dsp:txXfrm>
    </dsp:sp>
    <dsp:sp modelId="{E235C06F-3634-4139-ACD0-B1727B9212E0}">
      <dsp:nvSpPr>
        <dsp:cNvPr id="0" name=""/>
        <dsp:cNvSpPr/>
      </dsp:nvSpPr>
      <dsp:spPr>
        <a:xfrm>
          <a:off x="0" y="3722831"/>
          <a:ext cx="3217305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187452" rIns="24969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5 Question Daily Assessment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Daily Ticket out the Door</a:t>
          </a:r>
        </a:p>
      </dsp:txBody>
      <dsp:txXfrm>
        <a:off x="0" y="3722831"/>
        <a:ext cx="3217305" cy="524475"/>
      </dsp:txXfrm>
    </dsp:sp>
    <dsp:sp modelId="{F0A182B1-817D-48B8-BA76-29D3A7F74063}">
      <dsp:nvSpPr>
        <dsp:cNvPr id="0" name=""/>
        <dsp:cNvSpPr/>
      </dsp:nvSpPr>
      <dsp:spPr>
        <a:xfrm>
          <a:off x="160865" y="3589991"/>
          <a:ext cx="2252113" cy="2656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will I show you that I’ve learned it?</a:t>
          </a:r>
        </a:p>
      </dsp:txBody>
      <dsp:txXfrm>
        <a:off x="173834" y="3602960"/>
        <a:ext cx="2226175" cy="2397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211627"/>
          <a:ext cx="3340204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Construct an  equilateral triangle, a square, and a regular hexagon, each inscribed in a circle</a:t>
          </a:r>
        </a:p>
      </dsp:txBody>
      <dsp:txXfrm>
        <a:off x="0" y="1211627"/>
        <a:ext cx="3340204" cy="1795500"/>
      </dsp:txXfrm>
    </dsp:sp>
    <dsp:sp modelId="{C19619EE-3A82-4B50-97DA-01E1CFB00227}">
      <dsp:nvSpPr>
        <dsp:cNvPr id="0" name=""/>
        <dsp:cNvSpPr/>
      </dsp:nvSpPr>
      <dsp:spPr>
        <a:xfrm>
          <a:off x="167010" y="1064027"/>
          <a:ext cx="2338142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What am I learning today?</a:t>
          </a:r>
        </a:p>
      </dsp:txBody>
      <dsp:txXfrm>
        <a:off x="181420" y="1078437"/>
        <a:ext cx="2309322" cy="266380"/>
      </dsp:txXfrm>
    </dsp:sp>
    <dsp:sp modelId="{2A86AD56-BC4E-4A76-B11C-2EB83CCC2BEF}">
      <dsp:nvSpPr>
        <dsp:cNvPr id="0" name=""/>
        <dsp:cNvSpPr/>
      </dsp:nvSpPr>
      <dsp:spPr>
        <a:xfrm>
          <a:off x="0" y="3208727"/>
          <a:ext cx="3340204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Construct a Square, Hexagon, and an Equilateral Triangle Inscribed in a Circle</a:t>
          </a:r>
        </a:p>
      </dsp:txBody>
      <dsp:txXfrm>
        <a:off x="0" y="3208727"/>
        <a:ext cx="3340204" cy="897750"/>
      </dsp:txXfrm>
    </dsp:sp>
    <dsp:sp modelId="{B857914E-9934-4187-90CC-E15F8B3BF5A0}">
      <dsp:nvSpPr>
        <dsp:cNvPr id="0" name=""/>
        <dsp:cNvSpPr/>
      </dsp:nvSpPr>
      <dsp:spPr>
        <a:xfrm>
          <a:off x="167010" y="3061127"/>
          <a:ext cx="2338142" cy="29520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What am I going to do today?</a:t>
          </a:r>
        </a:p>
      </dsp:txBody>
      <dsp:txXfrm>
        <a:off x="181420" y="3075537"/>
        <a:ext cx="2309322" cy="266380"/>
      </dsp:txXfrm>
    </dsp:sp>
    <dsp:sp modelId="{E235C06F-3634-4139-ACD0-B1727B9212E0}">
      <dsp:nvSpPr>
        <dsp:cNvPr id="0" name=""/>
        <dsp:cNvSpPr/>
      </dsp:nvSpPr>
      <dsp:spPr>
        <a:xfrm>
          <a:off x="0" y="4308077"/>
          <a:ext cx="3340204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5 Question Daily Assessment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Daily Ticket out the Door</a:t>
          </a:r>
        </a:p>
      </dsp:txBody>
      <dsp:txXfrm>
        <a:off x="0" y="4308077"/>
        <a:ext cx="3340204" cy="582750"/>
      </dsp:txXfrm>
    </dsp:sp>
    <dsp:sp modelId="{F0A182B1-817D-48B8-BA76-29D3A7F74063}">
      <dsp:nvSpPr>
        <dsp:cNvPr id="0" name=""/>
        <dsp:cNvSpPr/>
      </dsp:nvSpPr>
      <dsp:spPr>
        <a:xfrm>
          <a:off x="167010" y="4160477"/>
          <a:ext cx="2338142" cy="2952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How will I show you that I’ve learned it?</a:t>
          </a:r>
        </a:p>
      </dsp:txBody>
      <dsp:txXfrm>
        <a:off x="181420" y="4174887"/>
        <a:ext cx="2309322" cy="2663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281895"/>
          <a:ext cx="3221666" cy="1757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7" tIns="187452" rIns="25003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Construct an  equilateral triangle, a square, and a regular hexagon, each inscribed in a circle</a:t>
          </a:r>
        </a:p>
      </dsp:txBody>
      <dsp:txXfrm>
        <a:off x="0" y="1281895"/>
        <a:ext cx="3221666" cy="1757700"/>
      </dsp:txXfrm>
    </dsp:sp>
    <dsp:sp modelId="{C19619EE-3A82-4B50-97DA-01E1CFB00227}">
      <dsp:nvSpPr>
        <dsp:cNvPr id="0" name=""/>
        <dsp:cNvSpPr/>
      </dsp:nvSpPr>
      <dsp:spPr>
        <a:xfrm>
          <a:off x="161083" y="1149055"/>
          <a:ext cx="2255166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40" tIns="0" rIns="8524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am I learning today?</a:t>
          </a:r>
        </a:p>
      </dsp:txBody>
      <dsp:txXfrm>
        <a:off x="174052" y="1162024"/>
        <a:ext cx="2229228" cy="239742"/>
      </dsp:txXfrm>
    </dsp:sp>
    <dsp:sp modelId="{2A86AD56-BC4E-4A76-B11C-2EB83CCC2BEF}">
      <dsp:nvSpPr>
        <dsp:cNvPr id="0" name=""/>
        <dsp:cNvSpPr/>
      </dsp:nvSpPr>
      <dsp:spPr>
        <a:xfrm>
          <a:off x="0" y="3221035"/>
          <a:ext cx="3221666" cy="878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7" tIns="187452" rIns="2500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Construct a Square, Hexagon, and an Equilateral Triangle Inscribed in a Circle</a:t>
          </a:r>
        </a:p>
      </dsp:txBody>
      <dsp:txXfrm>
        <a:off x="0" y="3221035"/>
        <a:ext cx="3221666" cy="878850"/>
      </dsp:txXfrm>
    </dsp:sp>
    <dsp:sp modelId="{B857914E-9934-4187-90CC-E15F8B3BF5A0}">
      <dsp:nvSpPr>
        <dsp:cNvPr id="0" name=""/>
        <dsp:cNvSpPr/>
      </dsp:nvSpPr>
      <dsp:spPr>
        <a:xfrm>
          <a:off x="161083" y="3088195"/>
          <a:ext cx="2255166" cy="26568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40" tIns="0" rIns="8524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am I going to do today?</a:t>
          </a:r>
        </a:p>
      </dsp:txBody>
      <dsp:txXfrm>
        <a:off x="174052" y="3101164"/>
        <a:ext cx="2229228" cy="239742"/>
      </dsp:txXfrm>
    </dsp:sp>
    <dsp:sp modelId="{E235C06F-3634-4139-ACD0-B1727B9212E0}">
      <dsp:nvSpPr>
        <dsp:cNvPr id="0" name=""/>
        <dsp:cNvSpPr/>
      </dsp:nvSpPr>
      <dsp:spPr>
        <a:xfrm>
          <a:off x="0" y="4281325"/>
          <a:ext cx="3221666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7" tIns="187452" rIns="250037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5 Question Daily Assessment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Daily Ticket out the Door</a:t>
          </a:r>
        </a:p>
      </dsp:txBody>
      <dsp:txXfrm>
        <a:off x="0" y="4281325"/>
        <a:ext cx="3221666" cy="524475"/>
      </dsp:txXfrm>
    </dsp:sp>
    <dsp:sp modelId="{F0A182B1-817D-48B8-BA76-29D3A7F74063}">
      <dsp:nvSpPr>
        <dsp:cNvPr id="0" name=""/>
        <dsp:cNvSpPr/>
      </dsp:nvSpPr>
      <dsp:spPr>
        <a:xfrm>
          <a:off x="161083" y="4148485"/>
          <a:ext cx="2255166" cy="2656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40" tIns="0" rIns="8524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will I show you that I’ve learned it?</a:t>
          </a:r>
        </a:p>
      </dsp:txBody>
      <dsp:txXfrm>
        <a:off x="174052" y="4161454"/>
        <a:ext cx="2229228" cy="2397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211627"/>
          <a:ext cx="3340204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Construct an  equilateral triangle, a square, and a regular hexagon, each inscribed in a circle</a:t>
          </a:r>
        </a:p>
      </dsp:txBody>
      <dsp:txXfrm>
        <a:off x="0" y="1211627"/>
        <a:ext cx="3340204" cy="1795500"/>
      </dsp:txXfrm>
    </dsp:sp>
    <dsp:sp modelId="{C19619EE-3A82-4B50-97DA-01E1CFB00227}">
      <dsp:nvSpPr>
        <dsp:cNvPr id="0" name=""/>
        <dsp:cNvSpPr/>
      </dsp:nvSpPr>
      <dsp:spPr>
        <a:xfrm>
          <a:off x="167010" y="1064027"/>
          <a:ext cx="2338142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What am I learning today?</a:t>
          </a:r>
        </a:p>
      </dsp:txBody>
      <dsp:txXfrm>
        <a:off x="181420" y="1078437"/>
        <a:ext cx="2309322" cy="266380"/>
      </dsp:txXfrm>
    </dsp:sp>
    <dsp:sp modelId="{2A86AD56-BC4E-4A76-B11C-2EB83CCC2BEF}">
      <dsp:nvSpPr>
        <dsp:cNvPr id="0" name=""/>
        <dsp:cNvSpPr/>
      </dsp:nvSpPr>
      <dsp:spPr>
        <a:xfrm>
          <a:off x="0" y="3208727"/>
          <a:ext cx="3340204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Construct a Square, Hexagon, and an Equilateral Triangle Inscribed in a Circle</a:t>
          </a:r>
        </a:p>
      </dsp:txBody>
      <dsp:txXfrm>
        <a:off x="0" y="3208727"/>
        <a:ext cx="3340204" cy="897750"/>
      </dsp:txXfrm>
    </dsp:sp>
    <dsp:sp modelId="{B857914E-9934-4187-90CC-E15F8B3BF5A0}">
      <dsp:nvSpPr>
        <dsp:cNvPr id="0" name=""/>
        <dsp:cNvSpPr/>
      </dsp:nvSpPr>
      <dsp:spPr>
        <a:xfrm>
          <a:off x="167010" y="3061127"/>
          <a:ext cx="2338142" cy="29520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What am I going to do today?</a:t>
          </a:r>
        </a:p>
      </dsp:txBody>
      <dsp:txXfrm>
        <a:off x="181420" y="3075537"/>
        <a:ext cx="2309322" cy="266380"/>
      </dsp:txXfrm>
    </dsp:sp>
    <dsp:sp modelId="{E235C06F-3634-4139-ACD0-B1727B9212E0}">
      <dsp:nvSpPr>
        <dsp:cNvPr id="0" name=""/>
        <dsp:cNvSpPr/>
      </dsp:nvSpPr>
      <dsp:spPr>
        <a:xfrm>
          <a:off x="0" y="4308077"/>
          <a:ext cx="3340204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5 Question Daily Assessment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Daily Ticket out the Door</a:t>
          </a:r>
        </a:p>
      </dsp:txBody>
      <dsp:txXfrm>
        <a:off x="0" y="4308077"/>
        <a:ext cx="3340204" cy="582750"/>
      </dsp:txXfrm>
    </dsp:sp>
    <dsp:sp modelId="{F0A182B1-817D-48B8-BA76-29D3A7F74063}">
      <dsp:nvSpPr>
        <dsp:cNvPr id="0" name=""/>
        <dsp:cNvSpPr/>
      </dsp:nvSpPr>
      <dsp:spPr>
        <a:xfrm>
          <a:off x="167010" y="4160477"/>
          <a:ext cx="2338142" cy="2952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How will I show you that I’ve learned it?</a:t>
          </a:r>
        </a:p>
      </dsp:txBody>
      <dsp:txXfrm>
        <a:off x="181420" y="4174887"/>
        <a:ext cx="2309322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EBADF-6317-4141-95ED-5CEDEFCF46DD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105D1-E25A-4656-9C5B-0BCBC472D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9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4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6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32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5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0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6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45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 or 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32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9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3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0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9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2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9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9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1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9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8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9553-0EBE-47AC-9D92-F1D587B0B425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6BDE-25A0-4E55-96AC-2B780234E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89553-0EBE-47AC-9D92-F1D587B0B425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76BDE-25A0-4E55-96AC-2B780234E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hyperlink" Target="http://www.mathopenref.com/constinhexagon.html" TargetMode="Externa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hyperlink" Target="http://www.mathopenref.com/constinsquare.html" TargetMode="Externa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openref.com/consttangents.html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openref.com/constcircumcircle.html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openref.com/constincircle.html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12.xm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slide" Target="slide10.xml"/><Relationship Id="rId5" Type="http://schemas.openxmlformats.org/officeDocument/2006/relationships/image" Target="../media/image41.png"/><Relationship Id="rId15" Type="http://schemas.openxmlformats.org/officeDocument/2006/relationships/image" Target="../media/image39.jp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43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11.xml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36.png"/><Relationship Id="rId17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slide" Target="slide10.xml"/><Relationship Id="rId10" Type="http://schemas.openxmlformats.org/officeDocument/2006/relationships/image" Target="../media/image32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12.xml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36.png"/><Relationship Id="rId17" Type="http://schemas.openxmlformats.org/officeDocument/2006/relationships/image" Target="../media/image39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5" Type="http://schemas.openxmlformats.org/officeDocument/2006/relationships/slide" Target="slide14.xml"/><Relationship Id="rId10" Type="http://schemas.openxmlformats.org/officeDocument/2006/relationships/image" Target="../media/image32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37.png"/><Relationship Id="rId3" Type="http://schemas.openxmlformats.org/officeDocument/2006/relationships/image" Target="../media/image56.png"/><Relationship Id="rId7" Type="http://schemas.openxmlformats.org/officeDocument/2006/relationships/image" Target="../media/image32.png"/><Relationship Id="rId12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image" Target="../media/image34.png"/><Relationship Id="rId1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jp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slide" Target="slide2.xml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jp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820.png"/><Relationship Id="rId3" Type="http://schemas.openxmlformats.org/officeDocument/2006/relationships/image" Target="../media/image30.png"/><Relationship Id="rId7" Type="http://schemas.openxmlformats.org/officeDocument/2006/relationships/slide" Target="slide2.xml"/><Relationship Id="rId12" Type="http://schemas.openxmlformats.org/officeDocument/2006/relationships/image" Target="../media/image8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jpg"/><Relationship Id="rId5" Type="http://schemas.openxmlformats.org/officeDocument/2006/relationships/image" Target="../media/image32.png"/><Relationship Id="rId15" Type="http://schemas.openxmlformats.org/officeDocument/2006/relationships/image" Target="../media/image62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slide" Target="slide3.xml"/><Relationship Id="rId14" Type="http://schemas.openxmlformats.org/officeDocument/2006/relationships/image" Target="../media/image8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6.png"/><Relationship Id="rId3" Type="http://schemas.openxmlformats.org/officeDocument/2006/relationships/image" Target="../media/image30.png"/><Relationship Id="rId7" Type="http://schemas.openxmlformats.org/officeDocument/2006/relationships/slide" Target="slide2.xml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64.png"/><Relationship Id="rId5" Type="http://schemas.openxmlformats.org/officeDocument/2006/relationships/image" Target="../media/image34.png"/><Relationship Id="rId10" Type="http://schemas.openxmlformats.org/officeDocument/2006/relationships/image" Target="../media/image63.png"/><Relationship Id="rId4" Type="http://schemas.openxmlformats.org/officeDocument/2006/relationships/image" Target="../media/image32.png"/><Relationship Id="rId9" Type="http://schemas.openxmlformats.org/officeDocument/2006/relationships/image" Target="../media/image39.jpg"/><Relationship Id="rId1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68.png"/><Relationship Id="rId4" Type="http://schemas.openxmlformats.org/officeDocument/2006/relationships/image" Target="../media/image32.png"/><Relationship Id="rId9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mathopenref.com/constcopysegment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://www.mathopenref.com/constcopyangle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openref.com/constbisectangle.html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openref.com/constparallel.htm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hyperlink" Target="http://www.mathopenref.com/constperpextpoint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Constructions in Geometry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Units 2 and 4</a:t>
            </a:r>
          </a:p>
        </p:txBody>
      </p:sp>
    </p:spTree>
    <p:extLst>
      <p:ext uri="{BB962C8B-B14F-4D97-AF65-F5344CB8AC3E}">
        <p14:creationId xmlns:p14="http://schemas.microsoft.com/office/powerpoint/2010/main" val="2297700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24612"/>
            <a:ext cx="3541222" cy="5962453"/>
            <a:chOff x="6634926" y="-629891"/>
            <a:chExt cx="5482840" cy="7640526"/>
          </a:xfrm>
        </p:grpSpPr>
        <p:graphicFrame>
          <p:nvGraphicFramePr>
            <p:cNvPr id="7" name="Diagram 6"/>
            <p:cNvGraphicFramePr/>
            <p:nvPr>
              <p:extLst/>
            </p:nvPr>
          </p:nvGraphicFramePr>
          <p:xfrm>
            <a:off x="6790543" y="-620155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634926" y="-629891"/>
              <a:ext cx="5482840" cy="985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>
                  <a:ln/>
                  <a:solidFill>
                    <a:schemeClr val="accent4"/>
                  </a:solidFill>
                  <a:effectLst/>
                </a:rPr>
                <a:t>Daily Agenda</a:t>
              </a:r>
            </a:p>
          </p:txBody>
        </p:sp>
      </p:grpSp>
      <p:sp>
        <p:nvSpPr>
          <p:cNvPr id="18" name="Freeform 17"/>
          <p:cNvSpPr/>
          <p:nvPr/>
        </p:nvSpPr>
        <p:spPr>
          <a:xfrm>
            <a:off x="4521200" y="12700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12700" y="0"/>
                </a:moveTo>
                <a:lnTo>
                  <a:pt x="0" y="12700"/>
                </a:lnTo>
              </a:path>
            </a:pathLst>
          </a:custGeom>
          <a:ln w="22860" cap="flat" cmpd="sng" algn="in">
            <a:solidFill>
              <a:srgbClr val="E2001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4537" y="1979610"/>
            <a:ext cx="5655634" cy="442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1222" y="969962"/>
            <a:ext cx="8005338" cy="908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4537" y="2362857"/>
            <a:ext cx="7915171" cy="29605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12450" y="909277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hexagon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26137" y="1177572"/>
            <a:ext cx="3000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inscribed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3476" y="1454143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vertex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3359" y="1863729"/>
            <a:ext cx="16956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03686" y="5443069"/>
            <a:ext cx="499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Construction 1: </a:t>
            </a:r>
            <a:r>
              <a:rPr lang="en-US" sz="2800" dirty="0">
                <a:hlinkClick r:id="rId10"/>
              </a:rPr>
              <a:t>Regular Hexagon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1433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24612"/>
            <a:ext cx="3415550" cy="5962453"/>
            <a:chOff x="6634926" y="-629891"/>
            <a:chExt cx="5482840" cy="7640526"/>
          </a:xfrm>
        </p:grpSpPr>
        <p:graphicFrame>
          <p:nvGraphicFramePr>
            <p:cNvPr id="7" name="Diagram 6"/>
            <p:cNvGraphicFramePr/>
            <p:nvPr>
              <p:extLst/>
            </p:nvPr>
          </p:nvGraphicFramePr>
          <p:xfrm>
            <a:off x="6790543" y="-620155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634926" y="-629891"/>
              <a:ext cx="5482840" cy="985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>
                  <a:ln/>
                  <a:solidFill>
                    <a:schemeClr val="accent4"/>
                  </a:solidFill>
                  <a:effectLst/>
                </a:rPr>
                <a:t>Daily Agenda</a:t>
              </a:r>
            </a:p>
          </p:txBody>
        </p:sp>
      </p:grpSp>
      <p:sp>
        <p:nvSpPr>
          <p:cNvPr id="18" name="Freeform 17"/>
          <p:cNvSpPr/>
          <p:nvPr/>
        </p:nvSpPr>
        <p:spPr>
          <a:xfrm>
            <a:off x="4521200" y="12700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12700" y="0"/>
                </a:moveTo>
                <a:lnTo>
                  <a:pt x="0" y="12700"/>
                </a:lnTo>
              </a:path>
            </a:pathLst>
          </a:custGeom>
          <a:ln w="22860" cap="flat" cmpd="sng" algn="in">
            <a:solidFill>
              <a:srgbClr val="E2001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8116" y="488697"/>
            <a:ext cx="7810816" cy="1956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8116" y="2481903"/>
            <a:ext cx="6013244" cy="405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8116" y="2955644"/>
            <a:ext cx="7709607" cy="27168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0096" y="495319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regular       polygon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4417" y="790334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equilateral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2007" y="510708"/>
            <a:ext cx="374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equiangular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92572" y="801178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angles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7501" y="1095636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sides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42974" y="1681098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equilateral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3610" y="2025640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triangle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63775" y="2038176"/>
            <a:ext cx="265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congruent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38116" y="2435248"/>
            <a:ext cx="16956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2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24612"/>
            <a:ext cx="3541222" cy="5962453"/>
            <a:chOff x="6634926" y="-629891"/>
            <a:chExt cx="5482840" cy="7640526"/>
          </a:xfrm>
        </p:grpSpPr>
        <p:graphicFrame>
          <p:nvGraphicFramePr>
            <p:cNvPr id="7" name="Diagram 6"/>
            <p:cNvGraphicFramePr/>
            <p:nvPr>
              <p:extLst/>
            </p:nvPr>
          </p:nvGraphicFramePr>
          <p:xfrm>
            <a:off x="6790543" y="-620155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634926" y="-629891"/>
              <a:ext cx="5482840" cy="985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>
                  <a:ln/>
                  <a:solidFill>
                    <a:schemeClr val="accent4"/>
                  </a:solidFill>
                  <a:effectLst/>
                </a:rPr>
                <a:t>Daily Agenda</a:t>
              </a:r>
            </a:p>
          </p:txBody>
        </p:sp>
      </p:grpSp>
      <p:sp>
        <p:nvSpPr>
          <p:cNvPr id="18" name="Freeform 17"/>
          <p:cNvSpPr/>
          <p:nvPr/>
        </p:nvSpPr>
        <p:spPr>
          <a:xfrm>
            <a:off x="4521200" y="12700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12700" y="0"/>
                </a:moveTo>
                <a:lnTo>
                  <a:pt x="0" y="12700"/>
                </a:lnTo>
              </a:path>
            </a:pathLst>
          </a:custGeom>
          <a:ln w="22860" cap="flat" cmpd="sng" algn="in">
            <a:solidFill>
              <a:srgbClr val="E2001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1221" y="880732"/>
            <a:ext cx="7880465" cy="663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1221" y="1933618"/>
            <a:ext cx="4702904" cy="410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1346" y="2492865"/>
            <a:ext cx="8331519" cy="27940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21342" y="882591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Squares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3935" y="1109332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90˚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1221" y="1908070"/>
            <a:ext cx="14545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541816" y="5286895"/>
            <a:ext cx="387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Construction 3: </a:t>
            </a:r>
            <a:r>
              <a:rPr lang="en-US" sz="2800" dirty="0">
                <a:hlinkClick r:id="rId10"/>
              </a:rPr>
              <a:t>Square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107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4:Circles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633527" cy="1655762"/>
          </a:xfrm>
        </p:spPr>
        <p:txBody>
          <a:bodyPr/>
          <a:lstStyle/>
          <a:p>
            <a:r>
              <a:rPr lang="en-US" dirty="0"/>
              <a:t>Constructions of Tangents, Circumscribed/Inscribed Circles with Triangles</a:t>
            </a:r>
          </a:p>
        </p:txBody>
      </p:sp>
    </p:spTree>
    <p:extLst>
      <p:ext uri="{BB962C8B-B14F-4D97-AF65-F5344CB8AC3E}">
        <p14:creationId xmlns:p14="http://schemas.microsoft.com/office/powerpoint/2010/main" val="238437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1638" y="1191710"/>
            <a:ext cx="8050401" cy="3417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26" y="1306614"/>
            <a:ext cx="3716593" cy="471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9108" y="268380"/>
            <a:ext cx="6040233" cy="9233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49498" y="4934589"/>
            <a:ext cx="5904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http://</a:t>
            </a:r>
            <a:r>
              <a:rPr lang="en-US" sz="2800" dirty="0">
                <a:solidFill>
                  <a:srgbClr val="7030A0"/>
                </a:solidFill>
                <a:hlinkClick r:id="rId5"/>
              </a:rPr>
              <a:t>Construction: Tangent to a Circle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74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6371" y="1008810"/>
            <a:ext cx="7620532" cy="3508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3381" y="268379"/>
            <a:ext cx="4712366" cy="8271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44307" y="4894571"/>
            <a:ext cx="644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http://</a:t>
            </a:r>
            <a:r>
              <a:rPr lang="en-US" sz="2800" dirty="0">
                <a:solidFill>
                  <a:srgbClr val="7030A0"/>
                </a:solidFill>
                <a:hlinkClick r:id="rId5"/>
              </a:rPr>
              <a:t>Construction: Circumscribed Circle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3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Daily 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4455" y="1191710"/>
            <a:ext cx="7232241" cy="2819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4454" y="258567"/>
            <a:ext cx="4371055" cy="8513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72080" y="4408116"/>
            <a:ext cx="445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hlinkClick r:id="rId5"/>
              </a:rPr>
              <a:t>Construction: Inscribed Circle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282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20" y="3798325"/>
            <a:ext cx="8602980" cy="1468800"/>
          </a:xfrm>
        </p:spPr>
        <p:txBody>
          <a:bodyPr>
            <a:normAutofit fontScale="90000"/>
          </a:bodyPr>
          <a:lstStyle/>
          <a:p>
            <a:r>
              <a:rPr lang="en-US" dirty="0"/>
              <a:t>Checking for Understanding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4730" y="5475905"/>
            <a:ext cx="7676112" cy="43395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Lesson 1: Constructions of Lines and Angles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81" y="83569"/>
            <a:ext cx="5538640" cy="42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93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254" y="1417219"/>
            <a:ext cx="7741665" cy="637290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2233964" y="1291021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1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7854" y="2664065"/>
            <a:ext cx="2856075" cy="121118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2112" y="2603221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306" y="2664065"/>
            <a:ext cx="2856075" cy="121118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1564" y="2603221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7854" y="4180335"/>
            <a:ext cx="2856075" cy="122612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2112" y="4119492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306" y="4099569"/>
            <a:ext cx="2856075" cy="130688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1564" y="4038725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12" action="ppaction://hlinksldjump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665965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1787838" y="1057759"/>
            <a:ext cx="975593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2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8003" y="1765161"/>
            <a:ext cx="1871337" cy="232149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2261" y="1617456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4474" y="1765161"/>
            <a:ext cx="1871337" cy="232149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8732" y="1617456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8003" y="4391432"/>
            <a:ext cx="1871337" cy="246656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2261" y="4243727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4474" y="4391434"/>
            <a:ext cx="1871337" cy="163300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8732" y="4243727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11" action="ppaction://hlinksldjump"/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6" y="-447724"/>
            <a:ext cx="2435071" cy="32467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95471" y="1200274"/>
                <a:ext cx="9674609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diagram shows the construction of the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471" y="1200274"/>
                <a:ext cx="9674609" cy="462434"/>
              </a:xfrm>
              <a:prstGeom prst="rect">
                <a:avLst/>
              </a:prstGeom>
              <a:blipFill rotWithShape="0">
                <a:blip r:embed="rId16"/>
                <a:stretch>
                  <a:fillRect l="-100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66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2: Congruence, Similarity, and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Constructions of Lines and Angles</a:t>
            </a:r>
          </a:p>
        </p:txBody>
      </p:sp>
    </p:spTree>
    <p:extLst>
      <p:ext uri="{BB962C8B-B14F-4D97-AF65-F5344CB8AC3E}">
        <p14:creationId xmlns:p14="http://schemas.microsoft.com/office/powerpoint/2010/main" val="2547533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2248" y="1213023"/>
            <a:ext cx="7741665" cy="271557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2452453" y="986307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3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7055" y="1572259"/>
            <a:ext cx="4999882" cy="207035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4764" y="5416853"/>
            <a:ext cx="6579852" cy="27155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9022" y="4122751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4764" y="4874286"/>
            <a:ext cx="6579852" cy="27155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9022" y="4744560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070" y="4222594"/>
            <a:ext cx="6579852" cy="27155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9022" y="5321200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4764" y="6027566"/>
            <a:ext cx="6579852" cy="27155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9022" y="5897840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13" action="ppaction://hlinksldjump"/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15" action="ppaction://hlinksldjump"/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751509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051" y="1339820"/>
            <a:ext cx="7741665" cy="271557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2560762" y="1093919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4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9837" y="1126273"/>
            <a:ext cx="2878018" cy="209961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7042" y="3173740"/>
            <a:ext cx="5569208" cy="24656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1299" y="3019328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7042" y="3725387"/>
            <a:ext cx="5569208" cy="27155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1299" y="3595663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7042" y="4302027"/>
            <a:ext cx="5569208" cy="27094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1299" y="4172303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7042" y="4878058"/>
            <a:ext cx="5569208" cy="27155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1299" y="4748334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13" action="ppaction://hlinksldjump"/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15" action="ppaction://hlinksldjump"/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449716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4758" y="1502960"/>
            <a:ext cx="8849995" cy="616794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1866049" y="1334710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5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3263" y="4226363"/>
            <a:ext cx="2827729" cy="157417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7616" y="2263187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0110" y="2217888"/>
            <a:ext cx="2827729" cy="165524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9029" y="2263187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3358" y="4351718"/>
            <a:ext cx="2827729" cy="168907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7616" y="4222909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358" y="2329301"/>
            <a:ext cx="2827729" cy="139131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9029" y="4222909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12" action="ppaction://hlinksldjump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602017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2560762" y="1093919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6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051" y="2472748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051" y="3049083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051" y="3625723"/>
            <a:ext cx="446452" cy="44645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051" y="4201754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7603" y="1178152"/>
            <a:ext cx="8341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Which of the following is NOT a tool used in  constructions?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5488" y="2472748"/>
            <a:ext cx="585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8819" y="3024817"/>
            <a:ext cx="57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5488" y="3644105"/>
            <a:ext cx="585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Straightedge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5488" y="4215242"/>
            <a:ext cx="598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Ruler</a:t>
            </a:r>
          </a:p>
        </p:txBody>
      </p:sp>
    </p:spTree>
    <p:extLst>
      <p:ext uri="{BB962C8B-B14F-4D97-AF65-F5344CB8AC3E}">
        <p14:creationId xmlns:p14="http://schemas.microsoft.com/office/powerpoint/2010/main" val="2276888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2560762" y="1093919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7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509" y="2582220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509" y="3158555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509" y="3735195"/>
            <a:ext cx="446452" cy="44645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509" y="4311226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7603" y="1178152"/>
            <a:ext cx="8341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Which of the following constructions represent the picture below.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4946" y="2582220"/>
            <a:ext cx="585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Constructing a Square Inscribed in a Circle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3609" y="3139271"/>
            <a:ext cx="3225584" cy="31702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78277" y="3134289"/>
            <a:ext cx="57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Constructing a Triangle Inscribed in a Circle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94946" y="3753577"/>
            <a:ext cx="585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Constructing a Circle Inscribed in a Triangle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94946" y="4324714"/>
            <a:ext cx="598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Constructing a Hexagon Inscribed in a Circle</a:t>
            </a:r>
          </a:p>
        </p:txBody>
      </p:sp>
    </p:spTree>
    <p:extLst>
      <p:ext uri="{BB962C8B-B14F-4D97-AF65-F5344CB8AC3E}">
        <p14:creationId xmlns:p14="http://schemas.microsoft.com/office/powerpoint/2010/main" val="3109558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2560762" y="1093919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8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610" y="3847198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610" y="4423533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610" y="5000173"/>
            <a:ext cx="446452" cy="44645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610" y="5576204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6401" y="1113564"/>
            <a:ext cx="87337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Consider the beginning of a construction of a square inscribed in circle Q.</a:t>
            </a:r>
          </a:p>
          <a:p>
            <a:r>
              <a:rPr lang="en-US" sz="2800" dirty="0"/>
              <a:t>   </a:t>
            </a:r>
            <a:r>
              <a:rPr lang="en-US" sz="2400" dirty="0"/>
              <a:t>Step 1: Label point R on circle Q</a:t>
            </a:r>
          </a:p>
          <a:p>
            <a:r>
              <a:rPr lang="en-US" sz="2400" dirty="0"/>
              <a:t>   Step 2: Draw a diameter through R and Q</a:t>
            </a:r>
          </a:p>
          <a:p>
            <a:r>
              <a:rPr lang="en-US" sz="2400" dirty="0"/>
              <a:t>   Step 3: Label the intersection on the Circle point T</a:t>
            </a:r>
          </a:p>
          <a:p>
            <a:endParaRPr lang="en-US" sz="1200" dirty="0"/>
          </a:p>
          <a:p>
            <a:r>
              <a:rPr lang="en-US" sz="2800" dirty="0"/>
              <a:t>What is the next step in this construction?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71047" y="3847198"/>
                <a:ext cx="5859807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Draw radius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𝑆𝑄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47" y="3847198"/>
                <a:ext cx="5859807" cy="462434"/>
              </a:xfrm>
              <a:prstGeom prst="rect">
                <a:avLst/>
              </a:prstGeom>
              <a:blipFill rotWithShape="0">
                <a:blip r:embed="rId12"/>
                <a:stretch>
                  <a:fillRect l="-166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554378" y="4399267"/>
            <a:ext cx="57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Label  point S on circle Q.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71047" y="5018555"/>
                <a:ext cx="58598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Construct a line segment parallel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47" y="5018555"/>
                <a:ext cx="5859807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166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71047" y="5589692"/>
                <a:ext cx="59837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Construct the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47" y="5589692"/>
                <a:ext cx="5983706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163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2835" y="3746338"/>
            <a:ext cx="2377265" cy="23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17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1902952" y="1109588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8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362" y="4596556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8913" y="4596556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8631" y="4596556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5969" y="4596556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" y="180476"/>
            <a:ext cx="2435071" cy="32467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5446" y="1109588"/>
            <a:ext cx="898930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the diagram to answer the question.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3600" dirty="0"/>
          </a:p>
          <a:p>
            <a:endParaRPr lang="en-US" sz="900" dirty="0"/>
          </a:p>
          <a:p>
            <a:r>
              <a:rPr lang="en-US" sz="2400" dirty="0"/>
              <a:t>Daja is drawing a square inscribed in a circle using a compass and a straightedge two steps are shown.</a:t>
            </a:r>
          </a:p>
          <a:p>
            <a:endParaRPr lang="en-US" sz="1600" dirty="0"/>
          </a:p>
          <a:p>
            <a:r>
              <a:rPr lang="en-US" sz="2400" dirty="0"/>
              <a:t>Which is the best step for Daja to do next?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4916" y="1472534"/>
            <a:ext cx="2814199" cy="14297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392" y="4540386"/>
            <a:ext cx="2022149" cy="19399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5065" y="4510667"/>
            <a:ext cx="2224312" cy="18130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4901" y="4510666"/>
            <a:ext cx="2139944" cy="19399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2421" y="4510666"/>
            <a:ext cx="2130867" cy="17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85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1866049" y="1334710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9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9809" y="2192374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5245" y="4032732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5245" y="3149611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5245" y="4954923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5" y="211506"/>
            <a:ext cx="2435071" cy="32467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9577" y="1399035"/>
            <a:ext cx="6034298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design, a hexagon is inscribed in a circle.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</a:t>
            </a:r>
          </a:p>
          <a:p>
            <a:endParaRPr lang="en-US" sz="2400" dirty="0"/>
          </a:p>
          <a:p>
            <a:endParaRPr lang="en-US" sz="1050" dirty="0"/>
          </a:p>
          <a:p>
            <a:endParaRPr lang="en-US" sz="2400" dirty="0"/>
          </a:p>
          <a:p>
            <a:r>
              <a:rPr lang="en-US" sz="2400" dirty="0"/>
              <a:t>Which point shows the location of Point Q after a 240˚ clockwise rotation around the center?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0117" y="1958816"/>
            <a:ext cx="3703820" cy="3254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29834" y="2123212"/>
            <a:ext cx="160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29834" y="3042460"/>
            <a:ext cx="160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63072" y="3953136"/>
            <a:ext cx="160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73403" y="4816600"/>
            <a:ext cx="160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78864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244" y="684700"/>
            <a:ext cx="3415551" cy="5583652"/>
            <a:chOff x="6764176" y="-1229513"/>
            <a:chExt cx="5490273" cy="8095520"/>
          </a:xfrm>
        </p:grpSpPr>
        <p:graphicFrame>
          <p:nvGraphicFramePr>
            <p:cNvPr id="7" name="Diagram 6"/>
            <p:cNvGraphicFramePr/>
            <p:nvPr>
              <p:extLst/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64176" y="-1229513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>
                  <a:ln/>
                  <a:solidFill>
                    <a:schemeClr val="accent4"/>
                  </a:solidFill>
                  <a:effectLst/>
                </a:rPr>
                <a:t>Daily Agenda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4795" y="427818"/>
            <a:ext cx="8141598" cy="1283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795" y="1645269"/>
            <a:ext cx="8125253" cy="42076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83405" y="453867"/>
            <a:ext cx="247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construction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2959" y="1183604"/>
            <a:ext cx="247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compass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0448" y="1183604"/>
            <a:ext cx="247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straightedge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6946" y="5852950"/>
            <a:ext cx="447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Construction: </a:t>
            </a:r>
            <a:r>
              <a:rPr lang="en-US" sz="2400" b="1" dirty="0">
                <a:solidFill>
                  <a:schemeClr val="accent6"/>
                </a:solidFill>
                <a:hlinkClick r:id="rId9"/>
              </a:rPr>
              <a:t>Congruent Segment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0373" y="824482"/>
            <a:ext cx="7968506" cy="987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373" y="1812175"/>
            <a:ext cx="7968506" cy="4284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5705" y="894269"/>
            <a:ext cx="247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segment bisector</a:t>
            </a:r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55647" y="1005234"/>
          <a:ext cx="3217305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/>
          <p:cNvSpPr/>
          <p:nvPr/>
        </p:nvSpPr>
        <p:spPr>
          <a:xfrm>
            <a:off x="39244" y="684700"/>
            <a:ext cx="3415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4"/>
                </a:solidFill>
                <a:effectLst/>
              </a:rPr>
              <a:t>Daily Agenda</a:t>
            </a:r>
          </a:p>
        </p:txBody>
      </p:sp>
    </p:spTree>
    <p:extLst>
      <p:ext uri="{BB962C8B-B14F-4D97-AF65-F5344CB8AC3E}">
        <p14:creationId xmlns:p14="http://schemas.microsoft.com/office/powerpoint/2010/main" val="250845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1198" y="454124"/>
            <a:ext cx="7873569" cy="1881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602" y="2277684"/>
            <a:ext cx="7873568" cy="3869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31618" y="417445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Congruent segments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60645" y="723651"/>
            <a:ext cx="247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Tick marks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1618" y="1301841"/>
            <a:ext cx="3009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Congruent angles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2299" y="1608047"/>
            <a:ext cx="247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Arc  marks</a:t>
            </a:r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55647" y="1005234"/>
          <a:ext cx="3217305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angle 15"/>
          <p:cNvSpPr/>
          <p:nvPr/>
        </p:nvSpPr>
        <p:spPr>
          <a:xfrm>
            <a:off x="39244" y="684700"/>
            <a:ext cx="3415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4"/>
                </a:solidFill>
                <a:effectLst/>
              </a:rPr>
              <a:t>Daily 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6125" y="6146900"/>
            <a:ext cx="366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Construction: </a:t>
            </a:r>
            <a:r>
              <a:rPr lang="en-US" sz="2000" b="1" dirty="0">
                <a:solidFill>
                  <a:schemeClr val="accent6"/>
                </a:solidFill>
                <a:hlinkClick r:id="rId9"/>
              </a:rPr>
              <a:t>Congruent Angle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5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198" y="684700"/>
            <a:ext cx="8361514" cy="3257582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/>
          </p:nvPr>
        </p:nvGraphicFramePr>
        <p:xfrm>
          <a:off x="55647" y="1005234"/>
          <a:ext cx="3217305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39244" y="684700"/>
            <a:ext cx="3415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4"/>
                </a:solidFill>
                <a:effectLst/>
              </a:rPr>
              <a:t>Daily Agenda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55854" y="4073237"/>
            <a:ext cx="471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Construction:  </a:t>
            </a:r>
            <a:r>
              <a:rPr lang="en-US" sz="2400" b="1" dirty="0">
                <a:solidFill>
                  <a:schemeClr val="accent6"/>
                </a:solidFill>
                <a:hlinkClick r:id="rId8"/>
              </a:rPr>
              <a:t>Angle Bisector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6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795" y="775053"/>
            <a:ext cx="8283065" cy="3159638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/>
          </p:nvPr>
        </p:nvGraphicFramePr>
        <p:xfrm>
          <a:off x="55647" y="1005234"/>
          <a:ext cx="3217305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39244" y="684700"/>
            <a:ext cx="3415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4"/>
                </a:solidFill>
                <a:effectLst/>
              </a:rPr>
              <a:t>Daily Agenda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61891" y="4137891"/>
            <a:ext cx="427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Construction: </a:t>
            </a:r>
            <a:r>
              <a:rPr lang="en-US" sz="2800" b="1" dirty="0">
                <a:solidFill>
                  <a:schemeClr val="accent6"/>
                </a:solidFill>
                <a:hlinkClick r:id="rId8"/>
              </a:rPr>
              <a:t>Parallel Lines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2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9685" y="551554"/>
            <a:ext cx="7795500" cy="1956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795" y="2437832"/>
            <a:ext cx="8144635" cy="37208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2124" y="551554"/>
            <a:ext cx="3405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perpendicular bisector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37675" y="1345366"/>
            <a:ext cx="278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perpendicular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4176" y="1757660"/>
            <a:ext cx="41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distance from a point on a line</a:t>
            </a: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55647" y="1005234"/>
          <a:ext cx="3217305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ctangle 14"/>
          <p:cNvSpPr/>
          <p:nvPr/>
        </p:nvSpPr>
        <p:spPr>
          <a:xfrm>
            <a:off x="39244" y="684700"/>
            <a:ext cx="3415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4"/>
                </a:solidFill>
                <a:effectLst/>
              </a:rPr>
              <a:t>Daily 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1673" y="6158727"/>
            <a:ext cx="4905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Construction: </a:t>
            </a:r>
            <a:r>
              <a:rPr lang="en-US" sz="2400" b="1" dirty="0">
                <a:solidFill>
                  <a:schemeClr val="accent6"/>
                </a:solidFill>
                <a:hlinkClick r:id="rId9"/>
              </a:rPr>
              <a:t>Perpendicular Bisector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6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2: Congruence, Similarity, and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Constructions of Polygons</a:t>
            </a:r>
          </a:p>
        </p:txBody>
      </p:sp>
    </p:spTree>
    <p:extLst>
      <p:ext uri="{BB962C8B-B14F-4D97-AF65-F5344CB8AC3E}">
        <p14:creationId xmlns:p14="http://schemas.microsoft.com/office/powerpoint/2010/main" val="3195249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1202</Words>
  <Application>Microsoft Office PowerPoint</Application>
  <PresentationFormat>Widescreen</PresentationFormat>
  <Paragraphs>235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Georgia</vt:lpstr>
      <vt:lpstr>Times New Roman</vt:lpstr>
      <vt:lpstr>Office Theme</vt:lpstr>
      <vt:lpstr>Constructions in Geometry </vt:lpstr>
      <vt:lpstr>Unit 2: Congruence, Similarity, and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2: Congruence, Similarity, and Proofs</vt:lpstr>
      <vt:lpstr>PowerPoint Presentation</vt:lpstr>
      <vt:lpstr>PowerPoint Presentation</vt:lpstr>
      <vt:lpstr>PowerPoint Presentation</vt:lpstr>
      <vt:lpstr>Unit 4:Circles</vt:lpstr>
      <vt:lpstr>PowerPoint Presentation</vt:lpstr>
      <vt:lpstr>PowerPoint Presentation</vt:lpstr>
      <vt:lpstr>PowerPoint Presentation</vt:lpstr>
      <vt:lpstr>Checking for Understanding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Constructions in Geometry</dc:title>
  <dc:creator>Kayla Deuire</dc:creator>
  <cp:lastModifiedBy>Paige Roberts</cp:lastModifiedBy>
  <cp:revision>9</cp:revision>
  <dcterms:created xsi:type="dcterms:W3CDTF">2018-04-17T21:51:46Z</dcterms:created>
  <dcterms:modified xsi:type="dcterms:W3CDTF">2018-10-31T20:06:52Z</dcterms:modified>
</cp:coreProperties>
</file>